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51"/>
  </p:notesMasterIdLst>
  <p:sldIdLst>
    <p:sldId id="256" r:id="rId2"/>
    <p:sldId id="258" r:id="rId3"/>
    <p:sldId id="259" r:id="rId4"/>
    <p:sldId id="495" r:id="rId5"/>
    <p:sldId id="466" r:id="rId6"/>
    <p:sldId id="467" r:id="rId7"/>
    <p:sldId id="468" r:id="rId8"/>
    <p:sldId id="506" r:id="rId9"/>
    <p:sldId id="469" r:id="rId10"/>
    <p:sldId id="271" r:id="rId11"/>
    <p:sldId id="263" r:id="rId12"/>
    <p:sldId id="458" r:id="rId13"/>
    <p:sldId id="507" r:id="rId14"/>
    <p:sldId id="509" r:id="rId15"/>
    <p:sldId id="510" r:id="rId16"/>
    <p:sldId id="517" r:id="rId17"/>
    <p:sldId id="515" r:id="rId18"/>
    <p:sldId id="518" r:id="rId19"/>
    <p:sldId id="511" r:id="rId20"/>
    <p:sldId id="512" r:id="rId21"/>
    <p:sldId id="513" r:id="rId22"/>
    <p:sldId id="514" r:id="rId23"/>
    <p:sldId id="516" r:id="rId24"/>
    <p:sldId id="519" r:id="rId25"/>
    <p:sldId id="260" r:id="rId26"/>
    <p:sldId id="301" r:id="rId27"/>
    <p:sldId id="265" r:id="rId28"/>
    <p:sldId id="470" r:id="rId29"/>
    <p:sldId id="331" r:id="rId30"/>
    <p:sldId id="359" r:id="rId31"/>
    <p:sldId id="505" r:id="rId32"/>
    <p:sldId id="327" r:id="rId33"/>
    <p:sldId id="335" r:id="rId34"/>
    <p:sldId id="336" r:id="rId35"/>
    <p:sldId id="338" r:id="rId36"/>
    <p:sldId id="508" r:id="rId37"/>
    <p:sldId id="339" r:id="rId38"/>
    <p:sldId id="340" r:id="rId39"/>
    <p:sldId id="348" r:id="rId40"/>
    <p:sldId id="349" r:id="rId41"/>
    <p:sldId id="350" r:id="rId42"/>
    <p:sldId id="351" r:id="rId43"/>
    <p:sldId id="352" r:id="rId44"/>
    <p:sldId id="353" r:id="rId45"/>
    <p:sldId id="354" r:id="rId46"/>
    <p:sldId id="355" r:id="rId47"/>
    <p:sldId id="358" r:id="rId48"/>
    <p:sldId id="362" r:id="rId49"/>
    <p:sldId id="360"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88" autoAdjust="0"/>
    <p:restoredTop sz="94660"/>
  </p:normalViewPr>
  <p:slideViewPr>
    <p:cSldViewPr snapToGrid="0">
      <p:cViewPr varScale="1">
        <p:scale>
          <a:sx n="68" d="100"/>
          <a:sy n="68" d="100"/>
        </p:scale>
        <p:origin x="786" y="72"/>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CFB31-1C62-4AD1-8428-D31A91A40EE4}"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95FD79-EBC8-4770-8852-8FE4D23D3D54}" type="slidenum">
              <a:rPr lang="en-US" smtClean="0"/>
              <a:t>‹#›</a:t>
            </a:fld>
            <a:endParaRPr lang="en-US"/>
          </a:p>
        </p:txBody>
      </p:sp>
    </p:spTree>
    <p:extLst>
      <p:ext uri="{BB962C8B-B14F-4D97-AF65-F5344CB8AC3E}">
        <p14:creationId xmlns:p14="http://schemas.microsoft.com/office/powerpoint/2010/main" val="360455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8F7C39B-D12A-4785-BBF0-EFB1EBAD37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76E2EC34-6238-4881-B7F9-AE47604A9215}" type="slidenum">
              <a:rPr kumimoji="0" lang="fa-IR" altLang="en-US" sz="1200" smtClean="0">
                <a:latin typeface="Arial" panose="020B0604020202020204" pitchFamily="34" charset="0"/>
              </a:rPr>
              <a:pPr/>
              <a:t>4</a:t>
            </a:fld>
            <a:endParaRPr kumimoji="0" lang="en-US" altLang="en-US" sz="1200">
              <a:latin typeface="Arial" panose="020B0604020202020204" pitchFamily="34" charset="0"/>
            </a:endParaRPr>
          </a:p>
        </p:txBody>
      </p:sp>
      <p:sp>
        <p:nvSpPr>
          <p:cNvPr id="12291" name="Rectangle 2">
            <a:extLst>
              <a:ext uri="{FF2B5EF4-FFF2-40B4-BE49-F238E27FC236}">
                <a16:creationId xmlns:a16="http://schemas.microsoft.com/office/drawing/2014/main" id="{F1DFF046-D475-4F82-82AD-DE63A538AB44}"/>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74701065-23B9-4C28-954F-47582B3C35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2899BF6E-C0EB-42C6-AE07-B73A8A3863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63E58415-F90B-48D2-B334-CA054E816E46}" type="slidenum">
              <a:rPr kumimoji="0" lang="fa-IR" altLang="en-US" sz="1200" smtClean="0">
                <a:latin typeface="Arial" panose="020B0604020202020204" pitchFamily="34" charset="0"/>
              </a:rPr>
              <a:pPr/>
              <a:t>13</a:t>
            </a:fld>
            <a:endParaRPr kumimoji="0" lang="en-US" altLang="en-US" sz="1200">
              <a:latin typeface="Arial" panose="020B0604020202020204" pitchFamily="34" charset="0"/>
            </a:endParaRPr>
          </a:p>
        </p:txBody>
      </p:sp>
      <p:sp>
        <p:nvSpPr>
          <p:cNvPr id="49155" name="Rectangle 2">
            <a:extLst>
              <a:ext uri="{FF2B5EF4-FFF2-40B4-BE49-F238E27FC236}">
                <a16:creationId xmlns:a16="http://schemas.microsoft.com/office/drawing/2014/main" id="{EC395667-76E4-4B29-BFA4-AE857C835828}"/>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670B4A79-B392-4C73-B3B2-B02E7AE147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11D47EF-3B0E-421F-B618-F1016B9908FB}" type="slidenum">
              <a:rPr lang="fa-IR" smtClean="0"/>
              <a:pPr/>
              <a:t>25</a:t>
            </a:fld>
            <a:endParaRPr lang="fa-IR"/>
          </a:p>
        </p:txBody>
      </p:sp>
      <p:sp>
        <p:nvSpPr>
          <p:cNvPr id="5" name="Header Placeholder 4"/>
          <p:cNvSpPr>
            <a:spLocks noGrp="1"/>
          </p:cNvSpPr>
          <p:nvPr>
            <p:ph type="hdr" sz="quarter" idx="11"/>
          </p:nvPr>
        </p:nvSpPr>
        <p:spPr/>
        <p:txBody>
          <a:bodyPr/>
          <a:lstStyle/>
          <a:p>
            <a:r>
              <a:rPr lang="fa-IR"/>
              <a:t>خودتوسعه ای؛ الزام یادگیری و توسعه مادام العمر در تحقق انسان فرهیخته</a:t>
            </a:r>
          </a:p>
        </p:txBody>
      </p:sp>
    </p:spTree>
    <p:extLst>
      <p:ext uri="{BB962C8B-B14F-4D97-AF65-F5344CB8AC3E}">
        <p14:creationId xmlns:p14="http://schemas.microsoft.com/office/powerpoint/2010/main" val="186566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11D47EF-3B0E-421F-B618-F1016B9908FB}" type="slidenum">
              <a:rPr lang="fa-IR" smtClean="0"/>
              <a:pPr/>
              <a:t>26</a:t>
            </a:fld>
            <a:endParaRPr lang="fa-IR"/>
          </a:p>
        </p:txBody>
      </p:sp>
      <p:sp>
        <p:nvSpPr>
          <p:cNvPr id="5" name="Header Placeholder 4"/>
          <p:cNvSpPr>
            <a:spLocks noGrp="1"/>
          </p:cNvSpPr>
          <p:nvPr>
            <p:ph type="hdr" sz="quarter" idx="11"/>
          </p:nvPr>
        </p:nvSpPr>
        <p:spPr/>
        <p:txBody>
          <a:bodyPr/>
          <a:lstStyle/>
          <a:p>
            <a:r>
              <a:rPr lang="fa-IR"/>
              <a:t>خودتوسعه ای؛ الزام یادگیری و توسعه مادام العمر در تحقق انسان فرهیخته</a:t>
            </a:r>
          </a:p>
        </p:txBody>
      </p:sp>
    </p:spTree>
    <p:extLst>
      <p:ext uri="{BB962C8B-B14F-4D97-AF65-F5344CB8AC3E}">
        <p14:creationId xmlns:p14="http://schemas.microsoft.com/office/powerpoint/2010/main" val="420356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a:latin typeface="Arial" pitchFamily="34" charset="0"/>
            </a:endParaRPr>
          </a:p>
        </p:txBody>
      </p:sp>
      <p:sp>
        <p:nvSpPr>
          <p:cNvPr id="119812"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algn="l" rtl="0" fontAlgn="base">
              <a:spcBef>
                <a:spcPct val="0"/>
              </a:spcBef>
              <a:spcAft>
                <a:spcPct val="0"/>
              </a:spcAft>
              <a:defRPr>
                <a:solidFill>
                  <a:schemeClr val="tx1"/>
                </a:solidFill>
                <a:latin typeface="Cambria" pitchFamily="18" charset="0"/>
              </a:defRPr>
            </a:lvl6pPr>
            <a:lvl7pPr marL="2971800" indent="-228600" algn="l" rtl="0" fontAlgn="base">
              <a:spcBef>
                <a:spcPct val="0"/>
              </a:spcBef>
              <a:spcAft>
                <a:spcPct val="0"/>
              </a:spcAft>
              <a:defRPr>
                <a:solidFill>
                  <a:schemeClr val="tx1"/>
                </a:solidFill>
                <a:latin typeface="Cambria" pitchFamily="18" charset="0"/>
              </a:defRPr>
            </a:lvl7pPr>
            <a:lvl8pPr marL="3429000" indent="-228600" algn="l" rtl="0" fontAlgn="base">
              <a:spcBef>
                <a:spcPct val="0"/>
              </a:spcBef>
              <a:spcAft>
                <a:spcPct val="0"/>
              </a:spcAft>
              <a:defRPr>
                <a:solidFill>
                  <a:schemeClr val="tx1"/>
                </a:solidFill>
                <a:latin typeface="Cambria" pitchFamily="18" charset="0"/>
              </a:defRPr>
            </a:lvl8pPr>
            <a:lvl9pPr marL="3886200" indent="-228600" algn="l" rtl="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69134238-F61D-482D-A4B9-EAED51615AFB}" type="slidenum">
              <a:rPr lang="fa-IR" smtClean="0">
                <a:latin typeface="Arial" pitchFamily="34" charset="0"/>
              </a:rPr>
              <a:pPr fontAlgn="base">
                <a:spcBef>
                  <a:spcPct val="0"/>
                </a:spcBef>
                <a:spcAft>
                  <a:spcPct val="0"/>
                </a:spcAft>
                <a:defRPr/>
              </a:pPr>
              <a:t>29</a:t>
            </a:fld>
            <a:endParaRPr lang="en-US">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42CEC7C-CCAA-493C-A64F-BAEAEB47116E}"/>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CB158BD6-3FA4-487E-B7EF-DD1224AAAE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a:p>
        </p:txBody>
      </p:sp>
      <p:sp>
        <p:nvSpPr>
          <p:cNvPr id="114692"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algn="l" rtl="0" fontAlgn="base">
              <a:spcBef>
                <a:spcPct val="0"/>
              </a:spcBef>
              <a:spcAft>
                <a:spcPct val="0"/>
              </a:spcAft>
              <a:defRPr>
                <a:solidFill>
                  <a:schemeClr val="tx1"/>
                </a:solidFill>
                <a:latin typeface="Cambria" pitchFamily="18" charset="0"/>
              </a:defRPr>
            </a:lvl6pPr>
            <a:lvl7pPr marL="2971800" indent="-228600" algn="l" rtl="0" fontAlgn="base">
              <a:spcBef>
                <a:spcPct val="0"/>
              </a:spcBef>
              <a:spcAft>
                <a:spcPct val="0"/>
              </a:spcAft>
              <a:defRPr>
                <a:solidFill>
                  <a:schemeClr val="tx1"/>
                </a:solidFill>
                <a:latin typeface="Cambria" pitchFamily="18" charset="0"/>
              </a:defRPr>
            </a:lvl7pPr>
            <a:lvl8pPr marL="3429000" indent="-228600" algn="l" rtl="0" fontAlgn="base">
              <a:spcBef>
                <a:spcPct val="0"/>
              </a:spcBef>
              <a:spcAft>
                <a:spcPct val="0"/>
              </a:spcAft>
              <a:defRPr>
                <a:solidFill>
                  <a:schemeClr val="tx1"/>
                </a:solidFill>
                <a:latin typeface="Cambria" pitchFamily="18" charset="0"/>
              </a:defRPr>
            </a:lvl8pPr>
            <a:lvl9pPr marL="3886200" indent="-228600" algn="l" rtl="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60DB5E7-F23B-47C7-B707-51490F5A0592}" type="slidenum">
              <a:rPr lang="en-US" smtClean="0">
                <a:latin typeface="Calibri" pitchFamily="34" charset="0"/>
              </a:rPr>
              <a:pPr fontAlgn="base">
                <a:spcBef>
                  <a:spcPct val="0"/>
                </a:spcBef>
                <a:spcAft>
                  <a:spcPct val="0"/>
                </a:spcAft>
                <a:defRPr/>
              </a:pPr>
              <a:t>32</a:t>
            </a:fld>
            <a:endParaRPr lang="en-US">
              <a:latin typeface="Calibri" pitchFamily="34" charset="0"/>
            </a:endParaRPr>
          </a:p>
        </p:txBody>
      </p:sp>
    </p:spTree>
    <p:extLst>
      <p:ext uri="{BB962C8B-B14F-4D97-AF65-F5344CB8AC3E}">
        <p14:creationId xmlns:p14="http://schemas.microsoft.com/office/powerpoint/2010/main" val="1395849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algn="l" rtl="0" fontAlgn="base">
              <a:spcBef>
                <a:spcPct val="0"/>
              </a:spcBef>
              <a:spcAft>
                <a:spcPct val="0"/>
              </a:spcAft>
              <a:defRPr>
                <a:solidFill>
                  <a:schemeClr val="tx1"/>
                </a:solidFill>
                <a:latin typeface="Cambria" pitchFamily="18" charset="0"/>
              </a:defRPr>
            </a:lvl6pPr>
            <a:lvl7pPr marL="2971800" indent="-228600" algn="l" rtl="0" fontAlgn="base">
              <a:spcBef>
                <a:spcPct val="0"/>
              </a:spcBef>
              <a:spcAft>
                <a:spcPct val="0"/>
              </a:spcAft>
              <a:defRPr>
                <a:solidFill>
                  <a:schemeClr val="tx1"/>
                </a:solidFill>
                <a:latin typeface="Cambria" pitchFamily="18" charset="0"/>
              </a:defRPr>
            </a:lvl7pPr>
            <a:lvl8pPr marL="3429000" indent="-228600" algn="l" rtl="0" fontAlgn="base">
              <a:spcBef>
                <a:spcPct val="0"/>
              </a:spcBef>
              <a:spcAft>
                <a:spcPct val="0"/>
              </a:spcAft>
              <a:defRPr>
                <a:solidFill>
                  <a:schemeClr val="tx1"/>
                </a:solidFill>
                <a:latin typeface="Cambria" pitchFamily="18" charset="0"/>
              </a:defRPr>
            </a:lvl8pPr>
            <a:lvl9pPr marL="3886200" indent="-228600" algn="l" rtl="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1234D65-84DB-4F8F-9BE1-4AEF36DF253D}" type="slidenum">
              <a:rPr lang="fa-IR" smtClean="0">
                <a:latin typeface="Calibri" pitchFamily="34" charset="0"/>
              </a:rPr>
              <a:pPr fontAlgn="base">
                <a:spcBef>
                  <a:spcPct val="0"/>
                </a:spcBef>
                <a:spcAft>
                  <a:spcPct val="0"/>
                </a:spcAft>
                <a:defRPr/>
              </a:pPr>
              <a:t>33</a:t>
            </a:fld>
            <a:endParaRPr lang="en-US">
              <a:latin typeface="Calibri" pitchFamily="34"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algn="l" rtl="0" fontAlgn="base">
              <a:spcBef>
                <a:spcPct val="0"/>
              </a:spcBef>
              <a:spcAft>
                <a:spcPct val="0"/>
              </a:spcAft>
              <a:defRPr>
                <a:solidFill>
                  <a:schemeClr val="tx1"/>
                </a:solidFill>
                <a:latin typeface="Cambria" pitchFamily="18" charset="0"/>
              </a:defRPr>
            </a:lvl6pPr>
            <a:lvl7pPr marL="2971800" indent="-228600" algn="l" rtl="0" fontAlgn="base">
              <a:spcBef>
                <a:spcPct val="0"/>
              </a:spcBef>
              <a:spcAft>
                <a:spcPct val="0"/>
              </a:spcAft>
              <a:defRPr>
                <a:solidFill>
                  <a:schemeClr val="tx1"/>
                </a:solidFill>
                <a:latin typeface="Cambria" pitchFamily="18" charset="0"/>
              </a:defRPr>
            </a:lvl7pPr>
            <a:lvl8pPr marL="3429000" indent="-228600" algn="l" rtl="0" fontAlgn="base">
              <a:spcBef>
                <a:spcPct val="0"/>
              </a:spcBef>
              <a:spcAft>
                <a:spcPct val="0"/>
              </a:spcAft>
              <a:defRPr>
                <a:solidFill>
                  <a:schemeClr val="tx1"/>
                </a:solidFill>
                <a:latin typeface="Cambria" pitchFamily="18" charset="0"/>
              </a:defRPr>
            </a:lvl8pPr>
            <a:lvl9pPr marL="3886200" indent="-228600" algn="l" rtl="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1A9AEC2-BF35-407F-88F4-BECC7314F447}" type="slidenum">
              <a:rPr lang="fa-IR" smtClean="0">
                <a:latin typeface="Calibri" pitchFamily="34" charset="0"/>
              </a:rPr>
              <a:pPr fontAlgn="base">
                <a:spcBef>
                  <a:spcPct val="0"/>
                </a:spcBef>
                <a:spcAft>
                  <a:spcPct val="0"/>
                </a:spcAft>
                <a:defRPr/>
              </a:pPr>
              <a:t>34</a:t>
            </a:fld>
            <a:endParaRPr lang="en-US">
              <a:latin typeface="Calibri"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A59A1DDB-1035-4A1F-B007-9B8062FF4B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B99E1E10-3CD9-45A4-A84E-E4727D356296}" type="slidenum">
              <a:rPr kumimoji="0" lang="fa-IR" altLang="en-US" sz="1200" smtClean="0">
                <a:latin typeface="Arial" panose="020B0604020202020204" pitchFamily="34" charset="0"/>
              </a:rPr>
              <a:pPr/>
              <a:t>5</a:t>
            </a:fld>
            <a:endParaRPr kumimoji="0" lang="en-US" altLang="en-US" sz="1200">
              <a:latin typeface="Arial" panose="020B0604020202020204" pitchFamily="34" charset="0"/>
            </a:endParaRPr>
          </a:p>
        </p:txBody>
      </p:sp>
      <p:sp>
        <p:nvSpPr>
          <p:cNvPr id="17411" name="Rectangle 2">
            <a:extLst>
              <a:ext uri="{FF2B5EF4-FFF2-40B4-BE49-F238E27FC236}">
                <a16:creationId xmlns:a16="http://schemas.microsoft.com/office/drawing/2014/main" id="{BB14B759-DE62-4D47-AB27-1B5161A5803D}"/>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8ECCF3E4-585B-4C6E-BD43-4323B41068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E9CA50C2-BC18-4947-A041-6B4BB60FA0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DC324A16-85C8-49D4-8194-DC079EA73887}" type="slidenum">
              <a:rPr kumimoji="0" lang="fa-IR" altLang="en-US" sz="1200" smtClean="0">
                <a:latin typeface="Arial" panose="020B0604020202020204" pitchFamily="34" charset="0"/>
              </a:rPr>
              <a:pPr/>
              <a:t>6</a:t>
            </a:fld>
            <a:endParaRPr kumimoji="0" lang="en-US" altLang="en-US" sz="1200">
              <a:latin typeface="Arial" panose="020B0604020202020204" pitchFamily="34" charset="0"/>
            </a:endParaRPr>
          </a:p>
        </p:txBody>
      </p:sp>
      <p:sp>
        <p:nvSpPr>
          <p:cNvPr id="19459" name="Rectangle 2">
            <a:extLst>
              <a:ext uri="{FF2B5EF4-FFF2-40B4-BE49-F238E27FC236}">
                <a16:creationId xmlns:a16="http://schemas.microsoft.com/office/drawing/2014/main" id="{FD5D7463-CAF1-4026-92CB-38C8D3E2FC9B}"/>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6F7F9854-613D-4B5A-BF1D-E8FB0F6FD6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E1BB6B06-2E06-47AF-BDD0-1918C2BE29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0FE2AE7D-D6C2-4641-8D3F-9A855DADDB1D}" type="slidenum">
              <a:rPr kumimoji="0" lang="fa-IR" altLang="en-US" sz="1200" smtClean="0">
                <a:latin typeface="Arial" panose="020B0604020202020204" pitchFamily="34" charset="0"/>
              </a:rPr>
              <a:pPr/>
              <a:t>7</a:t>
            </a:fld>
            <a:endParaRPr kumimoji="0" lang="en-US" altLang="en-US" sz="1200">
              <a:latin typeface="Arial" panose="020B0604020202020204" pitchFamily="34" charset="0"/>
            </a:endParaRPr>
          </a:p>
        </p:txBody>
      </p:sp>
      <p:sp>
        <p:nvSpPr>
          <p:cNvPr id="21507" name="Rectangle 2">
            <a:extLst>
              <a:ext uri="{FF2B5EF4-FFF2-40B4-BE49-F238E27FC236}">
                <a16:creationId xmlns:a16="http://schemas.microsoft.com/office/drawing/2014/main" id="{9A775001-5401-4D09-8ED8-2D6E23945921}"/>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FDA1A8A3-0E2E-465E-9543-C5E290E108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5F105CD-DCBE-4732-A62D-C79AE31CA7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1E61E6D8-15A2-4AB7-8A7D-F55F7BC3D5EE}" type="slidenum">
              <a:rPr kumimoji="0" lang="fa-IR" altLang="en-US" sz="1200" smtClean="0">
                <a:latin typeface="Arial" panose="020B0604020202020204" pitchFamily="34" charset="0"/>
              </a:rPr>
              <a:pPr/>
              <a:t>8</a:t>
            </a:fld>
            <a:endParaRPr kumimoji="0" lang="en-US" altLang="en-US" sz="1200">
              <a:latin typeface="Arial" panose="020B0604020202020204" pitchFamily="34" charset="0"/>
            </a:endParaRPr>
          </a:p>
        </p:txBody>
      </p:sp>
      <p:sp>
        <p:nvSpPr>
          <p:cNvPr id="23555" name="Rectangle 2">
            <a:extLst>
              <a:ext uri="{FF2B5EF4-FFF2-40B4-BE49-F238E27FC236}">
                <a16:creationId xmlns:a16="http://schemas.microsoft.com/office/drawing/2014/main" id="{3A17DF74-8150-4FA7-8B36-FF968547D620}"/>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C0EA770-B103-4E84-8A35-3CF813A7A0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8C74AED1-B124-4F2E-A418-6208489C84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2B398ED6-9504-4125-B5A5-9DD97CA2D0A5}" type="slidenum">
              <a:rPr kumimoji="0" lang="fa-IR" altLang="en-US" sz="1200" smtClean="0">
                <a:latin typeface="Arial" panose="020B0604020202020204" pitchFamily="34" charset="0"/>
              </a:rPr>
              <a:pPr/>
              <a:t>9</a:t>
            </a:fld>
            <a:endParaRPr kumimoji="0" lang="en-US" altLang="en-US" sz="1200">
              <a:latin typeface="Arial" panose="020B0604020202020204" pitchFamily="34" charset="0"/>
            </a:endParaRPr>
          </a:p>
        </p:txBody>
      </p:sp>
      <p:sp>
        <p:nvSpPr>
          <p:cNvPr id="25603" name="Rectangle 2">
            <a:extLst>
              <a:ext uri="{FF2B5EF4-FFF2-40B4-BE49-F238E27FC236}">
                <a16:creationId xmlns:a16="http://schemas.microsoft.com/office/drawing/2014/main" id="{45608859-F947-4830-8A15-91EEA3FA4CE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52DCAEEB-7888-4445-A940-963613FF79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529DA77-7652-4DC0-9C77-772DE3E02A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5CE0DC24-9CA0-4DE5-AE68-4DF1318E9111}" type="slidenum">
              <a:rPr kumimoji="0" lang="fa-IR" altLang="en-US" sz="1200" smtClean="0">
                <a:latin typeface="Arial" panose="020B0604020202020204" pitchFamily="34" charset="0"/>
              </a:rPr>
              <a:pPr/>
              <a:t>10</a:t>
            </a:fld>
            <a:endParaRPr kumimoji="0" lang="en-US" altLang="en-US" sz="1200">
              <a:latin typeface="Arial" panose="020B0604020202020204" pitchFamily="34" charset="0"/>
            </a:endParaRPr>
          </a:p>
        </p:txBody>
      </p:sp>
      <p:sp>
        <p:nvSpPr>
          <p:cNvPr id="27651" name="Rectangle 2">
            <a:extLst>
              <a:ext uri="{FF2B5EF4-FFF2-40B4-BE49-F238E27FC236}">
                <a16:creationId xmlns:a16="http://schemas.microsoft.com/office/drawing/2014/main" id="{375082F8-53FA-487F-952E-8978A9D4954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1A4B5AF-597E-4BC0-AEFA-18B08BCBD3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79CBA10-6857-42E1-848F-D904432384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51BF0767-6B1A-46F5-91C8-7225C0553764}" type="slidenum">
              <a:rPr kumimoji="0" lang="fa-IR" altLang="en-US" sz="1200" smtClean="0">
                <a:latin typeface="Arial" panose="020B0604020202020204" pitchFamily="34" charset="0"/>
              </a:rPr>
              <a:pPr/>
              <a:t>11</a:t>
            </a:fld>
            <a:endParaRPr kumimoji="0" lang="en-US" altLang="en-US" sz="1200">
              <a:latin typeface="Arial" panose="020B0604020202020204" pitchFamily="34" charset="0"/>
            </a:endParaRPr>
          </a:p>
        </p:txBody>
      </p:sp>
      <p:sp>
        <p:nvSpPr>
          <p:cNvPr id="31747" name="Rectangle 2">
            <a:extLst>
              <a:ext uri="{FF2B5EF4-FFF2-40B4-BE49-F238E27FC236}">
                <a16:creationId xmlns:a16="http://schemas.microsoft.com/office/drawing/2014/main" id="{8F9F5BF5-4813-4947-8B4E-91A33AC08ABF}"/>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4EF3205D-BB97-4FCC-8F77-F6BD9092C1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932B82C9-5E29-43F9-9ACD-8D64077767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fld id="{820B33C1-8928-43AD-812D-4F34BC95E74A}" type="slidenum">
              <a:rPr kumimoji="0" lang="fa-IR" altLang="en-US" sz="1200" smtClean="0">
                <a:latin typeface="Arial" panose="020B0604020202020204" pitchFamily="34" charset="0"/>
              </a:rPr>
              <a:pPr/>
              <a:t>12</a:t>
            </a:fld>
            <a:endParaRPr kumimoji="0" lang="en-US" altLang="en-US" sz="1200">
              <a:latin typeface="Arial" panose="020B0604020202020204" pitchFamily="34" charset="0"/>
            </a:endParaRPr>
          </a:p>
        </p:txBody>
      </p:sp>
      <p:sp>
        <p:nvSpPr>
          <p:cNvPr id="33795" name="Rectangle 2">
            <a:extLst>
              <a:ext uri="{FF2B5EF4-FFF2-40B4-BE49-F238E27FC236}">
                <a16:creationId xmlns:a16="http://schemas.microsoft.com/office/drawing/2014/main" id="{87019A61-F60C-4777-AE93-F9D6202883C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2A21A556-9B2C-409C-832F-70A3154F97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6895DB-E60C-4AB0-8462-3751D62368F7}" type="datetime1">
              <a:rPr lang="en-US" smtClean="0"/>
              <a:t>12/17/2021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a-IR"/>
              <a:t>تهیه  و ارائه حمید رضازاده گلی</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B8C568-C403-4354-818D-22C7D1225816}" type="slidenum">
              <a:rPr lang="en-US" smtClean="0"/>
              <a:t>‹#›</a:t>
            </a:fld>
            <a:endParaRPr lang="en-US"/>
          </a:p>
        </p:txBody>
      </p:sp>
    </p:spTree>
    <p:extLst>
      <p:ext uri="{BB962C8B-B14F-4D97-AF65-F5344CB8AC3E}">
        <p14:creationId xmlns:p14="http://schemas.microsoft.com/office/powerpoint/2010/main" val="140388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ADE47E-48AE-4E1B-9DC9-B40BBEB76674}" type="datetime1">
              <a:rPr lang="en-US" smtClean="0"/>
              <a:t>12/17/2021</a:t>
            </a:fld>
            <a:endParaRPr lang="en-US"/>
          </a:p>
        </p:txBody>
      </p:sp>
      <p:sp>
        <p:nvSpPr>
          <p:cNvPr id="5" name="Footer Placeholder 4"/>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p:cNvSpPr>
            <a:spLocks noGrp="1"/>
          </p:cNvSpPr>
          <p:nvPr>
            <p:ph type="sldNum" sz="quarter" idx="12"/>
          </p:nvPr>
        </p:nvSpPr>
        <p:spPr/>
        <p:txBody>
          <a:bodyPr/>
          <a:lstStyle/>
          <a:p>
            <a:fld id="{6FB8C568-C403-4354-818D-22C7D1225816}" type="slidenum">
              <a:rPr lang="en-US" smtClean="0"/>
              <a:t>‹#›</a:t>
            </a:fld>
            <a:endParaRPr lang="en-US"/>
          </a:p>
        </p:txBody>
      </p:sp>
    </p:spTree>
    <p:extLst>
      <p:ext uri="{BB962C8B-B14F-4D97-AF65-F5344CB8AC3E}">
        <p14:creationId xmlns:p14="http://schemas.microsoft.com/office/powerpoint/2010/main" val="39766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C927BA-5C09-4FF9-9E16-37ACECFBD9CE}" type="datetime1">
              <a:rPr lang="en-US" smtClean="0"/>
              <a:t>12/17/2021</a:t>
            </a:fld>
            <a:endParaRPr lang="en-US"/>
          </a:p>
        </p:txBody>
      </p:sp>
      <p:sp>
        <p:nvSpPr>
          <p:cNvPr id="5" name="Footer Placeholder 4"/>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p:cNvSpPr>
            <a:spLocks noGrp="1"/>
          </p:cNvSpPr>
          <p:nvPr>
            <p:ph type="sldNum" sz="quarter" idx="12"/>
          </p:nvPr>
        </p:nvSpPr>
        <p:spPr/>
        <p:txBody>
          <a:bodyPr/>
          <a:lstStyle/>
          <a:p>
            <a:fld id="{6FB8C568-C403-4354-818D-22C7D1225816}" type="slidenum">
              <a:rPr lang="en-US" smtClean="0"/>
              <a:t>‹#›</a:t>
            </a:fld>
            <a:endParaRPr lang="en-US"/>
          </a:p>
        </p:txBody>
      </p:sp>
    </p:spTree>
    <p:extLst>
      <p:ext uri="{BB962C8B-B14F-4D97-AF65-F5344CB8AC3E}">
        <p14:creationId xmlns:p14="http://schemas.microsoft.com/office/powerpoint/2010/main" val="253652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1" y="244476"/>
            <a:ext cx="11180233" cy="1431925"/>
          </a:xfrm>
        </p:spPr>
        <p:txBody>
          <a:bodyPr/>
          <a:lstStyle/>
          <a:p>
            <a:r>
              <a:rPr lang="en-US"/>
              <a:t>Click to edit Master title style</a:t>
            </a:r>
            <a:endParaRPr lang="fa-IR"/>
          </a:p>
        </p:txBody>
      </p:sp>
      <p:sp>
        <p:nvSpPr>
          <p:cNvPr id="3" name="Content Placeholder 2"/>
          <p:cNvSpPr>
            <a:spLocks noGrp="1"/>
          </p:cNvSpPr>
          <p:nvPr>
            <p:ph sz="half" idx="1"/>
          </p:nvPr>
        </p:nvSpPr>
        <p:spPr>
          <a:xfrm>
            <a:off x="1117601" y="1905000"/>
            <a:ext cx="5236633"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6557434" y="1905000"/>
            <a:ext cx="5236633"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a:xfrm>
            <a:off x="1117601" y="6245225"/>
            <a:ext cx="2535767" cy="476250"/>
          </a:xfrm>
        </p:spPr>
        <p:txBody>
          <a:bodyPr/>
          <a:lstStyle>
            <a:lvl1pPr>
              <a:defRPr/>
            </a:lvl1pPr>
          </a:lstStyle>
          <a:p>
            <a:fld id="{262E7DE5-8C76-44A3-AE15-272BB5319031}" type="datetime1">
              <a:rPr lang="en-US" smtClean="0"/>
              <a:t>12/17/2021</a:t>
            </a:fld>
            <a:endParaRPr lang="en-US"/>
          </a:p>
        </p:txBody>
      </p:sp>
      <p:sp>
        <p:nvSpPr>
          <p:cNvPr id="6" name="Footer Placeholder 5"/>
          <p:cNvSpPr>
            <a:spLocks noGrp="1"/>
          </p:cNvSpPr>
          <p:nvPr>
            <p:ph type="ftr" sz="quarter" idx="11"/>
          </p:nvPr>
        </p:nvSpPr>
        <p:spPr>
          <a:xfrm>
            <a:off x="4572000" y="6245225"/>
            <a:ext cx="3860800" cy="476250"/>
          </a:xfrm>
        </p:spPr>
        <p:txBody>
          <a:bodyPr/>
          <a:lstStyle>
            <a:lvl1pPr>
              <a:defRPr/>
            </a:lvl1pPr>
          </a:lstStyle>
          <a:p>
            <a:r>
              <a:rPr lang="fa-IR"/>
              <a:t>تهیه  و ارائه حمید رضازاده گلی</a:t>
            </a:r>
            <a:endParaRPr lang="en-US"/>
          </a:p>
        </p:txBody>
      </p:sp>
      <p:sp>
        <p:nvSpPr>
          <p:cNvPr id="7" name="Slide Number Placeholder 6"/>
          <p:cNvSpPr>
            <a:spLocks noGrp="1"/>
          </p:cNvSpPr>
          <p:nvPr>
            <p:ph type="sldNum" sz="quarter" idx="12"/>
          </p:nvPr>
        </p:nvSpPr>
        <p:spPr>
          <a:xfrm>
            <a:off x="9249834" y="6245225"/>
            <a:ext cx="2535767" cy="476250"/>
          </a:xfrm>
        </p:spPr>
        <p:txBody>
          <a:bodyPr/>
          <a:lstStyle>
            <a:lvl1pPr>
              <a:defRPr/>
            </a:lvl1pPr>
          </a:lstStyle>
          <a:p>
            <a:fld id="{6FB8C568-C403-4354-818D-22C7D1225816}" type="slidenum">
              <a:rPr lang="en-US" smtClean="0"/>
              <a:t>‹#›</a:t>
            </a:fld>
            <a:endParaRPr lang="en-US"/>
          </a:p>
        </p:txBody>
      </p:sp>
    </p:spTree>
    <p:extLst>
      <p:ext uri="{BB962C8B-B14F-4D97-AF65-F5344CB8AC3E}">
        <p14:creationId xmlns:p14="http://schemas.microsoft.com/office/powerpoint/2010/main" val="153544586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6684" y="247650"/>
            <a:ext cx="10363200" cy="5543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3" name="Rectangle 9"/>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fld id="{33FF987E-834D-4D5A-AD16-4A280F7DCC79}" type="datetime1">
              <a:rPr lang="en-US" smtClean="0"/>
              <a:t>12/17/2021</a:t>
            </a:fld>
            <a:endParaRPr lang="en-US"/>
          </a:p>
        </p:txBody>
      </p:sp>
      <p:sp>
        <p:nvSpPr>
          <p:cNvPr id="4" name="Rectangle 10"/>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r>
              <a:rPr lang="fa-IR"/>
              <a:t>تهیه  و ارائه حمید رضازاده گلی</a:t>
            </a:r>
            <a:endParaRPr lang="en-US"/>
          </a:p>
        </p:txBody>
      </p:sp>
      <p:sp>
        <p:nvSpPr>
          <p:cNvPr id="5" name="Rectangle 11"/>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fld id="{6FB8C568-C403-4354-818D-22C7D1225816}" type="slidenum">
              <a:rPr lang="en-US" smtClean="0"/>
              <a:t>‹#›</a:t>
            </a:fld>
            <a:endParaRPr lang="en-US"/>
          </a:p>
        </p:txBody>
      </p:sp>
    </p:spTree>
    <p:extLst>
      <p:ext uri="{BB962C8B-B14F-4D97-AF65-F5344CB8AC3E}">
        <p14:creationId xmlns:p14="http://schemas.microsoft.com/office/powerpoint/2010/main" val="27687348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1422400" y="210185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705600" y="2101850"/>
            <a:ext cx="5080000" cy="4114800"/>
          </a:xfrm>
        </p:spPr>
        <p:txBody>
          <a:bodyPr/>
          <a:lstStyle/>
          <a:p>
            <a:pPr lvl="0"/>
            <a:endParaRPr lang="en-US" noProof="0"/>
          </a:p>
        </p:txBody>
      </p:sp>
      <p:sp>
        <p:nvSpPr>
          <p:cNvPr id="5" name="Rectangle 7">
            <a:extLst>
              <a:ext uri="{FF2B5EF4-FFF2-40B4-BE49-F238E27FC236}">
                <a16:creationId xmlns:a16="http://schemas.microsoft.com/office/drawing/2014/main" id="{BC804267-824A-4C2A-8EB2-B607F8942023}"/>
              </a:ext>
            </a:extLst>
          </p:cNvPr>
          <p:cNvSpPr>
            <a:spLocks noGrp="1" noChangeArrowheads="1"/>
          </p:cNvSpPr>
          <p:nvPr>
            <p:ph type="dt" sz="half" idx="10"/>
          </p:nvPr>
        </p:nvSpPr>
        <p:spPr>
          <a:ln/>
        </p:spPr>
        <p:txBody>
          <a:bodyPr/>
          <a:lstStyle>
            <a:lvl1pPr>
              <a:defRPr/>
            </a:lvl1pPr>
          </a:lstStyle>
          <a:p>
            <a:pPr>
              <a:defRPr/>
            </a:pPr>
            <a:fld id="{A8EBBDEB-D741-4F88-B89F-E0632BE1CBD3}" type="datetime1">
              <a:rPr lang="en-US" smtClean="0"/>
              <a:t>12/17/2021</a:t>
            </a:fld>
            <a:endParaRPr lang="en-US"/>
          </a:p>
        </p:txBody>
      </p:sp>
      <p:sp>
        <p:nvSpPr>
          <p:cNvPr id="6" name="Rectangle 8">
            <a:extLst>
              <a:ext uri="{FF2B5EF4-FFF2-40B4-BE49-F238E27FC236}">
                <a16:creationId xmlns:a16="http://schemas.microsoft.com/office/drawing/2014/main" id="{9FED9D47-D900-4F1C-A6E3-32C276EC8367}"/>
              </a:ext>
            </a:extLst>
          </p:cNvPr>
          <p:cNvSpPr>
            <a:spLocks noGrp="1" noChangeArrowheads="1"/>
          </p:cNvSpPr>
          <p:nvPr>
            <p:ph type="ftr" sz="quarter" idx="11"/>
          </p:nvPr>
        </p:nvSpPr>
        <p:spPr>
          <a:ln/>
        </p:spPr>
        <p:txBody>
          <a:bodyPr/>
          <a:lstStyle>
            <a:lvl1pPr>
              <a:defRPr/>
            </a:lvl1pPr>
          </a:lstStyle>
          <a:p>
            <a:pPr>
              <a:defRPr/>
            </a:pPr>
            <a:r>
              <a:rPr lang="ar-SA"/>
              <a:t>تهیه  و ارائه حمید رضازاده گلی</a:t>
            </a:r>
            <a:endParaRPr lang="en-US"/>
          </a:p>
        </p:txBody>
      </p:sp>
      <p:sp>
        <p:nvSpPr>
          <p:cNvPr id="7" name="Rectangle 11">
            <a:extLst>
              <a:ext uri="{FF2B5EF4-FFF2-40B4-BE49-F238E27FC236}">
                <a16:creationId xmlns:a16="http://schemas.microsoft.com/office/drawing/2014/main" id="{D3C96308-08B5-46B9-B229-06E7718FA82A}"/>
              </a:ext>
            </a:extLst>
          </p:cNvPr>
          <p:cNvSpPr>
            <a:spLocks noGrp="1" noChangeArrowheads="1"/>
          </p:cNvSpPr>
          <p:nvPr>
            <p:ph type="sldNum" sz="quarter" idx="12"/>
          </p:nvPr>
        </p:nvSpPr>
        <p:spPr>
          <a:ln/>
        </p:spPr>
        <p:txBody>
          <a:bodyPr/>
          <a:lstStyle>
            <a:lvl1pPr>
              <a:defRPr/>
            </a:lvl1pPr>
          </a:lstStyle>
          <a:p>
            <a:pPr>
              <a:defRPr/>
            </a:pPr>
            <a:fld id="{67286099-3CF3-4429-AE9A-A4FF82BA3BA3}" type="slidenum">
              <a:rPr lang="fa-IR" altLang="en-US"/>
              <a:pPr>
                <a:defRPr/>
              </a:pPr>
              <a:t>‹#›</a:t>
            </a:fld>
            <a:endParaRPr lang="en-US" altLang="en-US" sz="1400"/>
          </a:p>
        </p:txBody>
      </p:sp>
    </p:spTree>
    <p:extLst>
      <p:ext uri="{BB962C8B-B14F-4D97-AF65-F5344CB8AC3E}">
        <p14:creationId xmlns:p14="http://schemas.microsoft.com/office/powerpoint/2010/main" val="216093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9FD2E-88EC-4FA6-B4B3-C7A0CB17F1BF}" type="datetime1">
              <a:rPr lang="en-US" smtClean="0"/>
              <a:t>12/17/2021</a:t>
            </a:fld>
            <a:endParaRPr lang="en-US"/>
          </a:p>
        </p:txBody>
      </p:sp>
      <p:sp>
        <p:nvSpPr>
          <p:cNvPr id="5" name="Footer Placeholder 4"/>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p:cNvSpPr>
            <a:spLocks noGrp="1"/>
          </p:cNvSpPr>
          <p:nvPr>
            <p:ph type="sldNum" sz="quarter" idx="12"/>
          </p:nvPr>
        </p:nvSpPr>
        <p:spPr/>
        <p:txBody>
          <a:bodyPr/>
          <a:lstStyle/>
          <a:p>
            <a:fld id="{6FB8C568-C403-4354-818D-22C7D122581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56182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519358-888A-4B74-AFFD-5C973FFD7F85}" type="datetime1">
              <a:rPr lang="en-US" smtClean="0"/>
              <a:t>12/17/2021</a:t>
            </a:fld>
            <a:endParaRPr lang="en-US"/>
          </a:p>
        </p:txBody>
      </p:sp>
      <p:sp>
        <p:nvSpPr>
          <p:cNvPr id="5" name="Footer Placeholder 4"/>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p:cNvSpPr>
            <a:spLocks noGrp="1"/>
          </p:cNvSpPr>
          <p:nvPr>
            <p:ph type="sldNum" sz="quarter" idx="12"/>
          </p:nvPr>
        </p:nvSpPr>
        <p:spPr/>
        <p:txBody>
          <a:bodyPr/>
          <a:lstStyle/>
          <a:p>
            <a:fld id="{6FB8C568-C403-4354-818D-22C7D1225816}"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6657154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86398AA-0ADA-45A7-AF7D-4CDACBB1719D}" type="datetime1">
              <a:rPr lang="en-US" smtClean="0"/>
              <a:t>12/17/2021</a:t>
            </a:fld>
            <a:endParaRPr lang="en-US"/>
          </a:p>
        </p:txBody>
      </p:sp>
      <p:sp>
        <p:nvSpPr>
          <p:cNvPr id="6" name="Footer Placeholder 5"/>
          <p:cNvSpPr>
            <a:spLocks noGrp="1"/>
          </p:cNvSpPr>
          <p:nvPr>
            <p:ph type="ftr" sz="quarter" idx="11"/>
          </p:nvPr>
        </p:nvSpPr>
        <p:spPr/>
        <p:txBody>
          <a:bodyPr/>
          <a:lstStyle/>
          <a:p>
            <a:r>
              <a:rPr lang="fa-IR"/>
              <a:t>تهیه  و ارائه حمید رضازاده گلی</a:t>
            </a:r>
            <a:endParaRPr lang="en-US"/>
          </a:p>
        </p:txBody>
      </p:sp>
      <p:sp>
        <p:nvSpPr>
          <p:cNvPr id="7" name="Slide Number Placeholder 6"/>
          <p:cNvSpPr>
            <a:spLocks noGrp="1"/>
          </p:cNvSpPr>
          <p:nvPr>
            <p:ph type="sldNum" sz="quarter" idx="12"/>
          </p:nvPr>
        </p:nvSpPr>
        <p:spPr/>
        <p:txBody>
          <a:bodyPr/>
          <a:lstStyle/>
          <a:p>
            <a:fld id="{6FB8C568-C403-4354-818D-22C7D122581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91900602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460E925-ED57-4ABD-9ADC-CE93E033AEA1}" type="datetime1">
              <a:rPr lang="en-US" smtClean="0"/>
              <a:t>12/17/2021</a:t>
            </a:fld>
            <a:endParaRPr lang="en-US"/>
          </a:p>
        </p:txBody>
      </p:sp>
      <p:sp>
        <p:nvSpPr>
          <p:cNvPr id="8" name="Footer Placeholder 7"/>
          <p:cNvSpPr>
            <a:spLocks noGrp="1"/>
          </p:cNvSpPr>
          <p:nvPr>
            <p:ph type="ftr" sz="quarter" idx="11"/>
          </p:nvPr>
        </p:nvSpPr>
        <p:spPr/>
        <p:txBody>
          <a:bodyPr/>
          <a:lstStyle/>
          <a:p>
            <a:r>
              <a:rPr lang="fa-IR"/>
              <a:t>تهیه  و ارائه حمید رضازاده گلی</a:t>
            </a:r>
            <a:endParaRPr lang="en-US"/>
          </a:p>
        </p:txBody>
      </p:sp>
      <p:sp>
        <p:nvSpPr>
          <p:cNvPr id="9" name="Slide Number Placeholder 8"/>
          <p:cNvSpPr>
            <a:spLocks noGrp="1"/>
          </p:cNvSpPr>
          <p:nvPr>
            <p:ph type="sldNum" sz="quarter" idx="12"/>
          </p:nvPr>
        </p:nvSpPr>
        <p:spPr/>
        <p:txBody>
          <a:bodyPr/>
          <a:lstStyle/>
          <a:p>
            <a:fld id="{6FB8C568-C403-4354-818D-22C7D1225816}" type="slidenum">
              <a:rPr lang="en-US" smtClean="0"/>
              <a:t>‹#›</a:t>
            </a:fld>
            <a:endParaRPr lang="en-US"/>
          </a:p>
        </p:txBody>
      </p:sp>
    </p:spTree>
    <p:extLst>
      <p:ext uri="{BB962C8B-B14F-4D97-AF65-F5344CB8AC3E}">
        <p14:creationId xmlns:p14="http://schemas.microsoft.com/office/powerpoint/2010/main" val="397128090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2CECEF-0F71-445F-8D03-5FDA45644F24}" type="datetime1">
              <a:rPr lang="en-US" smtClean="0"/>
              <a:t>12/17/2021</a:t>
            </a:fld>
            <a:endParaRPr lang="en-US"/>
          </a:p>
        </p:txBody>
      </p:sp>
      <p:sp>
        <p:nvSpPr>
          <p:cNvPr id="4" name="Footer Placeholder 3"/>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p:cNvSpPr>
            <a:spLocks noGrp="1"/>
          </p:cNvSpPr>
          <p:nvPr>
            <p:ph type="sldNum" sz="quarter" idx="12"/>
          </p:nvPr>
        </p:nvSpPr>
        <p:spPr/>
        <p:txBody>
          <a:bodyPr/>
          <a:lstStyle/>
          <a:p>
            <a:fld id="{6FB8C568-C403-4354-818D-22C7D122581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68304254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27B24-0790-4C8D-9E00-CA06B5D77554}" type="datetime1">
              <a:rPr lang="en-US" smtClean="0"/>
              <a:t>12/17/2021</a:t>
            </a:fld>
            <a:endParaRPr lang="en-US"/>
          </a:p>
        </p:txBody>
      </p:sp>
      <p:sp>
        <p:nvSpPr>
          <p:cNvPr id="3" name="Footer Placeholder 2"/>
          <p:cNvSpPr>
            <a:spLocks noGrp="1"/>
          </p:cNvSpPr>
          <p:nvPr>
            <p:ph type="ftr" sz="quarter" idx="11"/>
          </p:nvPr>
        </p:nvSpPr>
        <p:spPr/>
        <p:txBody>
          <a:bodyPr/>
          <a:lstStyle/>
          <a:p>
            <a:r>
              <a:rPr lang="fa-IR"/>
              <a:t>تهیه  و ارائه حمید رضازاده گلی</a:t>
            </a:r>
            <a:endParaRPr lang="en-US"/>
          </a:p>
        </p:txBody>
      </p:sp>
      <p:sp>
        <p:nvSpPr>
          <p:cNvPr id="4" name="Slide Number Placeholder 3"/>
          <p:cNvSpPr>
            <a:spLocks noGrp="1"/>
          </p:cNvSpPr>
          <p:nvPr>
            <p:ph type="sldNum" sz="quarter" idx="12"/>
          </p:nvPr>
        </p:nvSpPr>
        <p:spPr/>
        <p:txBody>
          <a:bodyPr/>
          <a:lstStyle/>
          <a:p>
            <a:fld id="{6FB8C568-C403-4354-818D-22C7D1225816}" type="slidenum">
              <a:rPr lang="en-US" smtClean="0"/>
              <a:t>‹#›</a:t>
            </a:fld>
            <a:endParaRPr lang="en-US"/>
          </a:p>
        </p:txBody>
      </p:sp>
    </p:spTree>
    <p:extLst>
      <p:ext uri="{BB962C8B-B14F-4D97-AF65-F5344CB8AC3E}">
        <p14:creationId xmlns:p14="http://schemas.microsoft.com/office/powerpoint/2010/main" val="124510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0AA266D-8B98-4621-A241-EC635D3593B6}" type="datetime1">
              <a:rPr lang="en-US" smtClean="0"/>
              <a:t>12/17/2021</a:t>
            </a:fld>
            <a:endParaRPr lang="en-US"/>
          </a:p>
        </p:txBody>
      </p:sp>
      <p:sp>
        <p:nvSpPr>
          <p:cNvPr id="6" name="Footer Placeholder 5"/>
          <p:cNvSpPr>
            <a:spLocks noGrp="1"/>
          </p:cNvSpPr>
          <p:nvPr>
            <p:ph type="ftr" sz="quarter" idx="11"/>
          </p:nvPr>
        </p:nvSpPr>
        <p:spPr/>
        <p:txBody>
          <a:bodyPr/>
          <a:lstStyle/>
          <a:p>
            <a:r>
              <a:rPr lang="fa-IR"/>
              <a:t>تهیه  و ارائه حمید رضازاده گلی</a:t>
            </a:r>
            <a:endParaRPr lang="en-US"/>
          </a:p>
        </p:txBody>
      </p:sp>
      <p:sp>
        <p:nvSpPr>
          <p:cNvPr id="7" name="Slide Number Placeholder 6"/>
          <p:cNvSpPr>
            <a:spLocks noGrp="1"/>
          </p:cNvSpPr>
          <p:nvPr>
            <p:ph type="sldNum" sz="quarter" idx="12"/>
          </p:nvPr>
        </p:nvSpPr>
        <p:spPr/>
        <p:txBody>
          <a:bodyPr/>
          <a:lstStyle/>
          <a:p>
            <a:fld id="{6FB8C568-C403-4354-818D-22C7D1225816}" type="slidenum">
              <a:rPr lang="en-US" smtClean="0"/>
              <a:t>‹#›</a:t>
            </a:fld>
            <a:endParaRPr lang="en-US"/>
          </a:p>
        </p:txBody>
      </p:sp>
    </p:spTree>
    <p:extLst>
      <p:ext uri="{BB962C8B-B14F-4D97-AF65-F5344CB8AC3E}">
        <p14:creationId xmlns:p14="http://schemas.microsoft.com/office/powerpoint/2010/main" val="4663480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49F4C5-DD92-46B6-9C65-F389699BF56C}" type="datetime1">
              <a:rPr lang="en-US" smtClean="0"/>
              <a:t>12/17/2021</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fa-IR"/>
              <a:t>تهیه  و ارائه حمید رضازاده گلی</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B8C568-C403-4354-818D-22C7D1225816}"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08557380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C335710-388D-47B8-930F-627CD5761BDA}" type="datetime1">
              <a:rPr lang="en-US" smtClean="0"/>
              <a:t>12/17/2021</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fa-IR"/>
              <a:t>تهیه  و ارائه حمید رضازاده گلی</a:t>
            </a: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FB8C568-C403-4354-818D-22C7D1225816}" type="slidenum">
              <a:rPr lang="en-US" smtClean="0"/>
              <a:t>‹#›</a:t>
            </a:fld>
            <a:endParaRPr lang="en-US"/>
          </a:p>
        </p:txBody>
      </p:sp>
    </p:spTree>
    <p:extLst>
      <p:ext uri="{BB962C8B-B14F-4D97-AF65-F5344CB8AC3E}">
        <p14:creationId xmlns:p14="http://schemas.microsoft.com/office/powerpoint/2010/main" val="41093526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audio" Target="file:///E:\ahang\IRANIAN%20MUSIC%20(F)\ARMIC\11.MP3"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90601"/>
            <a:ext cx="7772400" cy="2591762"/>
          </a:xfrm>
        </p:spPr>
        <p:txBody>
          <a:bodyPr>
            <a:normAutofit fontScale="90000"/>
          </a:bodyPr>
          <a:lstStyle/>
          <a:p>
            <a:pPr algn="ctr"/>
            <a:r>
              <a:rPr lang="fa-IR" sz="5400" dirty="0">
                <a:solidFill>
                  <a:srgbClr val="FF0000"/>
                </a:solidFill>
              </a:rPr>
              <a:t>مهارت زندگی با تاکید بر</a:t>
            </a:r>
            <a:br>
              <a:rPr lang="fa-IR" sz="5400" dirty="0">
                <a:solidFill>
                  <a:srgbClr val="FF0000"/>
                </a:solidFill>
              </a:rPr>
            </a:br>
            <a:r>
              <a:rPr lang="fa-IR" sz="5400" dirty="0">
                <a:solidFill>
                  <a:srgbClr val="FF0000"/>
                </a:solidFill>
              </a:rPr>
              <a:t>خود شناسی و تحول فردی</a:t>
            </a:r>
            <a:br>
              <a:rPr lang="fa-IR" sz="5400" dirty="0">
                <a:solidFill>
                  <a:srgbClr val="FF0000"/>
                </a:solidFill>
              </a:rPr>
            </a:br>
            <a:br>
              <a:rPr lang="fa-IR" sz="3100" dirty="0"/>
            </a:br>
            <a:r>
              <a:rPr lang="fa-IR" sz="3100" dirty="0"/>
              <a:t>)</a:t>
            </a:r>
            <a:r>
              <a:rPr lang="en-US" sz="3600" b="1" dirty="0"/>
              <a:t>Personal Development Plan </a:t>
            </a:r>
            <a:r>
              <a:rPr lang="fa-IR" sz="3600" b="1" dirty="0"/>
              <a:t>  (</a:t>
            </a:r>
            <a:r>
              <a:rPr lang="en-US" sz="3600" b="1" dirty="0"/>
              <a:t>PDP</a:t>
            </a:r>
            <a:endParaRPr lang="en-US" sz="3600" dirty="0"/>
          </a:p>
        </p:txBody>
      </p:sp>
      <p:sp>
        <p:nvSpPr>
          <p:cNvPr id="3" name="Subtitle 2"/>
          <p:cNvSpPr>
            <a:spLocks noGrp="1"/>
          </p:cNvSpPr>
          <p:nvPr>
            <p:ph type="subTitle" idx="1"/>
          </p:nvPr>
        </p:nvSpPr>
        <p:spPr>
          <a:xfrm>
            <a:off x="2209800" y="4267201"/>
            <a:ext cx="7772400" cy="914399"/>
          </a:xfrm>
        </p:spPr>
        <p:txBody>
          <a:bodyPr/>
          <a:lstStyle/>
          <a:p>
            <a:r>
              <a:rPr lang="fa-IR" dirty="0"/>
              <a:t>حمید رضازاده گلی</a:t>
            </a:r>
            <a:endParaRPr lang="en-US" dirty="0"/>
          </a:p>
        </p:txBody>
      </p:sp>
      <p:sp>
        <p:nvSpPr>
          <p:cNvPr id="4" name="Date Placeholder 3">
            <a:extLst>
              <a:ext uri="{FF2B5EF4-FFF2-40B4-BE49-F238E27FC236}">
                <a16:creationId xmlns:a16="http://schemas.microsoft.com/office/drawing/2014/main" id="{EE93B224-D73A-4349-9AD7-632780162BDE}"/>
              </a:ext>
            </a:extLst>
          </p:cNvPr>
          <p:cNvSpPr>
            <a:spLocks noGrp="1"/>
          </p:cNvSpPr>
          <p:nvPr>
            <p:ph type="dt" sz="half" idx="10"/>
          </p:nvPr>
        </p:nvSpPr>
        <p:spPr/>
        <p:txBody>
          <a:bodyPr/>
          <a:lstStyle/>
          <a:p>
            <a:fld id="{6E989CC5-5896-47A1-9E45-9EBB413DAAE1}" type="datetime1">
              <a:rPr lang="en-US" smtClean="0"/>
              <a:t>12/17/2021</a:t>
            </a:fld>
            <a:endParaRPr lang="en-US"/>
          </a:p>
        </p:txBody>
      </p:sp>
      <p:sp>
        <p:nvSpPr>
          <p:cNvPr id="5" name="Footer Placeholder 4">
            <a:extLst>
              <a:ext uri="{FF2B5EF4-FFF2-40B4-BE49-F238E27FC236}">
                <a16:creationId xmlns:a16="http://schemas.microsoft.com/office/drawing/2014/main" id="{FF197183-2348-48DA-98D0-5ABEF9614D94}"/>
              </a:ext>
            </a:extLst>
          </p:cNvPr>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a:extLst>
              <a:ext uri="{FF2B5EF4-FFF2-40B4-BE49-F238E27FC236}">
                <a16:creationId xmlns:a16="http://schemas.microsoft.com/office/drawing/2014/main" id="{3EA1D91B-D512-447D-BD6C-9B9F4FAF94CD}"/>
              </a:ext>
            </a:extLst>
          </p:cNvPr>
          <p:cNvSpPr>
            <a:spLocks noGrp="1"/>
          </p:cNvSpPr>
          <p:nvPr>
            <p:ph type="sldNum" sz="quarter" idx="12"/>
          </p:nvPr>
        </p:nvSpPr>
        <p:spPr/>
        <p:txBody>
          <a:bodyPr/>
          <a:lstStyle/>
          <a:p>
            <a:fld id="{6FB8C568-C403-4354-818D-22C7D1225816}"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DD58DFB7-B935-44F3-AAFD-950532C2B9C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26627" name="Slide Number Placeholder 5">
            <a:extLst>
              <a:ext uri="{FF2B5EF4-FFF2-40B4-BE49-F238E27FC236}">
                <a16:creationId xmlns:a16="http://schemas.microsoft.com/office/drawing/2014/main" id="{6915939F-80A8-4855-950E-A3FA09FDDB9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32A2232F-3AD8-492D-9B79-65A7214552AD}" type="slidenum">
              <a:rPr lang="fa-IR" altLang="en-US" sz="2400">
                <a:solidFill>
                  <a:schemeClr val="tx2"/>
                </a:solidFill>
              </a:rPr>
              <a:pPr rtl="0">
                <a:spcBef>
                  <a:spcPct val="0"/>
                </a:spcBef>
                <a:buClrTx/>
                <a:buSzTx/>
                <a:buFontTx/>
                <a:buNone/>
              </a:pPr>
              <a:t>10</a:t>
            </a:fld>
            <a:endParaRPr lang="en-US" altLang="en-US" sz="1400">
              <a:solidFill>
                <a:schemeClr val="tx2"/>
              </a:solidFill>
            </a:endParaRPr>
          </a:p>
        </p:txBody>
      </p:sp>
      <p:sp>
        <p:nvSpPr>
          <p:cNvPr id="26628" name="Rectangle 2">
            <a:extLst>
              <a:ext uri="{FF2B5EF4-FFF2-40B4-BE49-F238E27FC236}">
                <a16:creationId xmlns:a16="http://schemas.microsoft.com/office/drawing/2014/main" id="{0FDFD298-4550-4488-AAAB-E0BA3C7E0DB7}"/>
              </a:ext>
            </a:extLst>
          </p:cNvPr>
          <p:cNvSpPr>
            <a:spLocks noGrp="1" noChangeArrowheads="1"/>
          </p:cNvSpPr>
          <p:nvPr>
            <p:ph type="title"/>
          </p:nvPr>
        </p:nvSpPr>
        <p:spPr>
          <a:xfrm>
            <a:off x="2590800" y="357188"/>
            <a:ext cx="7772400" cy="857250"/>
          </a:xfrm>
        </p:spPr>
        <p:txBody>
          <a:bodyPr/>
          <a:lstStyle/>
          <a:p>
            <a:pPr algn="r" eaLnBrk="1" hangingPunct="1"/>
            <a:r>
              <a:rPr lang="ar-SA" altLang="en-US"/>
              <a:t>خودنگري(ارتباط فردي)</a:t>
            </a:r>
            <a:endParaRPr lang="en-US" altLang="en-US"/>
          </a:p>
        </p:txBody>
      </p:sp>
      <p:sp>
        <p:nvSpPr>
          <p:cNvPr id="26629" name="Rectangle 3">
            <a:extLst>
              <a:ext uri="{FF2B5EF4-FFF2-40B4-BE49-F238E27FC236}">
                <a16:creationId xmlns:a16="http://schemas.microsoft.com/office/drawing/2014/main" id="{C4B0A7A3-52BE-43E8-B5B6-29B80320AB69}"/>
              </a:ext>
            </a:extLst>
          </p:cNvPr>
          <p:cNvSpPr>
            <a:spLocks noGrp="1" noChangeArrowheads="1"/>
          </p:cNvSpPr>
          <p:nvPr>
            <p:ph type="body" idx="1"/>
          </p:nvPr>
        </p:nvSpPr>
        <p:spPr>
          <a:xfrm>
            <a:off x="2590800" y="1357314"/>
            <a:ext cx="7772400" cy="4859337"/>
          </a:xfrm>
        </p:spPr>
        <p:txBody>
          <a:bodyPr/>
          <a:lstStyle/>
          <a:p>
            <a:pPr algn="r" eaLnBrk="1" hangingPunct="1">
              <a:lnSpc>
                <a:spcPct val="80000"/>
              </a:lnSpc>
            </a:pPr>
            <a:r>
              <a:rPr lang="fa-IR" altLang="en-US" sz="2400" b="1" dirty="0">
                <a:cs typeface="B Nazanin" panose="00000400000000000000" pitchFamily="2" charset="-78"/>
              </a:rPr>
              <a:t>درك و شناخت شما از خود، اصطلاحا خودنگري يايا تصوير كلي از خود ناميده مي شود.خودنگري است كه اعمال ورفتار فرد را هدايت مي كند و در جهت مي دهد.</a:t>
            </a:r>
          </a:p>
          <a:p>
            <a:pPr algn="r" eaLnBrk="1" hangingPunct="1">
              <a:lnSpc>
                <a:spcPct val="80000"/>
              </a:lnSpc>
            </a:pPr>
            <a:r>
              <a:rPr lang="fa-IR" altLang="en-US" sz="2000" dirty="0">
                <a:cs typeface="B Nazanin" panose="00000400000000000000" pitchFamily="2" charset="-78"/>
              </a:rPr>
              <a:t>هر كس داراي يك خود واقعي –خود حقيقي-خودعمومي.</a:t>
            </a:r>
          </a:p>
          <a:p>
            <a:pPr algn="r" eaLnBrk="1" hangingPunct="1">
              <a:lnSpc>
                <a:spcPct val="80000"/>
              </a:lnSpc>
            </a:pPr>
            <a:r>
              <a:rPr lang="fa-IR" altLang="en-US" b="1" dirty="0">
                <a:solidFill>
                  <a:srgbClr val="E13A19"/>
                </a:solidFill>
                <a:cs typeface="B Nazanin" panose="00000400000000000000" pitchFamily="2" charset="-78"/>
              </a:rPr>
              <a:t>خود واقعي</a:t>
            </a:r>
            <a:r>
              <a:rPr lang="fa-IR" altLang="en-US" sz="2400" dirty="0">
                <a:solidFill>
                  <a:srgbClr val="E13A19"/>
                </a:solidFill>
                <a:cs typeface="B Nazanin" panose="00000400000000000000" pitchFamily="2" charset="-78"/>
              </a:rPr>
              <a:t>:</a:t>
            </a:r>
            <a:endParaRPr lang="en-US" altLang="en-US" sz="2400" dirty="0">
              <a:solidFill>
                <a:srgbClr val="E13A19"/>
              </a:solidFill>
              <a:cs typeface="B Nazanin" panose="00000400000000000000" pitchFamily="2" charset="-78"/>
            </a:endParaRPr>
          </a:p>
          <a:p>
            <a:pPr algn="r" eaLnBrk="1" hangingPunct="1">
              <a:lnSpc>
                <a:spcPct val="80000"/>
              </a:lnSpc>
            </a:pPr>
            <a:r>
              <a:rPr lang="fa-IR" altLang="en-US" sz="2000" dirty="0">
                <a:cs typeface="B Nazanin" panose="00000400000000000000" pitchFamily="2" charset="-78"/>
              </a:rPr>
              <a:t> </a:t>
            </a:r>
            <a:r>
              <a:rPr lang="fa-IR" altLang="en-US" sz="2000" b="1" dirty="0">
                <a:cs typeface="B Nazanin" panose="00000400000000000000" pitchFamily="2" charset="-78"/>
              </a:rPr>
              <a:t>عبارت است از ديدگاه صادقانه و واقع بينامه هر فرد در مورد افكار ،احساسات ،علايق،استعدادها ونيازهاي خود .</a:t>
            </a:r>
          </a:p>
          <a:p>
            <a:pPr algn="r" eaLnBrk="1" hangingPunct="1">
              <a:lnSpc>
                <a:spcPct val="80000"/>
              </a:lnSpc>
            </a:pPr>
            <a:r>
              <a:rPr lang="fa-IR" altLang="en-US" b="1" dirty="0">
                <a:solidFill>
                  <a:srgbClr val="E13A19"/>
                </a:solidFill>
                <a:cs typeface="B Nazanin" panose="00000400000000000000" pitchFamily="2" charset="-78"/>
              </a:rPr>
              <a:t>خودحقيقي:</a:t>
            </a:r>
            <a:r>
              <a:rPr lang="en-US" altLang="en-US" b="1" dirty="0">
                <a:solidFill>
                  <a:srgbClr val="E13A19"/>
                </a:solidFill>
                <a:cs typeface="B Nazanin" panose="00000400000000000000" pitchFamily="2" charset="-78"/>
              </a:rPr>
              <a:t> </a:t>
            </a:r>
          </a:p>
          <a:p>
            <a:pPr algn="r" eaLnBrk="1" hangingPunct="1">
              <a:lnSpc>
                <a:spcPct val="80000"/>
              </a:lnSpc>
            </a:pPr>
            <a:r>
              <a:rPr lang="fa-IR" altLang="en-US" sz="2000" b="1" dirty="0">
                <a:cs typeface="B Nazanin" panose="00000400000000000000" pitchFamily="2" charset="-78"/>
              </a:rPr>
              <a:t>شخصيت انسان كاملي است كه مي خواهيد او باشيد. اين فرد از نظر شما و ديگران كامل قلمداد مي</a:t>
            </a:r>
            <a:r>
              <a:rPr lang="fa-IR" altLang="en-US" sz="2000" dirty="0">
                <a:cs typeface="B Nazanin" panose="00000400000000000000" pitchFamily="2" charset="-78"/>
              </a:rPr>
              <a:t> </a:t>
            </a:r>
            <a:r>
              <a:rPr lang="fa-IR" altLang="en-US" sz="2000" b="1" dirty="0">
                <a:cs typeface="B Nazanin" panose="00000400000000000000" pitchFamily="2" charset="-78"/>
              </a:rPr>
              <a:t>شود</a:t>
            </a:r>
            <a:r>
              <a:rPr lang="fa-IR" altLang="en-US" sz="2000" dirty="0">
                <a:cs typeface="B Nazanin" panose="00000400000000000000" pitchFamily="2" charset="-78"/>
              </a:rPr>
              <a:t>.</a:t>
            </a:r>
          </a:p>
          <a:p>
            <a:pPr algn="r" eaLnBrk="1" hangingPunct="1">
              <a:lnSpc>
                <a:spcPct val="80000"/>
              </a:lnSpc>
            </a:pPr>
            <a:r>
              <a:rPr lang="fa-IR" altLang="en-US" b="1" dirty="0">
                <a:solidFill>
                  <a:srgbClr val="E13A19"/>
                </a:solidFill>
                <a:cs typeface="B Nazanin" panose="00000400000000000000" pitchFamily="2" charset="-78"/>
              </a:rPr>
              <a:t>خود عمومي</a:t>
            </a:r>
            <a:r>
              <a:rPr lang="fa-IR" altLang="en-US" sz="2400" dirty="0">
                <a:cs typeface="B Nazanin" panose="00000400000000000000" pitchFamily="2" charset="-78"/>
              </a:rPr>
              <a:t>:</a:t>
            </a:r>
            <a:endParaRPr lang="en-US" altLang="en-US" sz="2400" dirty="0">
              <a:cs typeface="B Nazanin" panose="00000400000000000000" pitchFamily="2" charset="-78"/>
            </a:endParaRPr>
          </a:p>
          <a:p>
            <a:pPr algn="r" eaLnBrk="1" hangingPunct="1">
              <a:lnSpc>
                <a:spcPct val="80000"/>
              </a:lnSpc>
            </a:pPr>
            <a:r>
              <a:rPr lang="fa-IR" altLang="en-US" sz="2000" dirty="0">
                <a:cs typeface="B Nazanin" panose="00000400000000000000" pitchFamily="2" charset="-78"/>
              </a:rPr>
              <a:t> </a:t>
            </a:r>
            <a:r>
              <a:rPr lang="fa-IR" altLang="en-US" sz="2000" b="1" dirty="0">
                <a:cs typeface="B Nazanin" panose="00000400000000000000" pitchFamily="2" charset="-78"/>
              </a:rPr>
              <a:t>در واقع نظر ديگران در مورد شما و خصوصيات رفتاري شما است.اين نوع خود،همان فردي است كه تلاش مي كنيد به ديگران نشان دهيد. </a:t>
            </a:r>
            <a:endParaRPr lang="en-US" altLang="en-US" sz="2000" b="1" dirty="0">
              <a:cs typeface="B Nazanin" panose="00000400000000000000" pitchFamily="2" charset="-78"/>
            </a:endParaRPr>
          </a:p>
        </p:txBody>
      </p:sp>
      <p:sp>
        <p:nvSpPr>
          <p:cNvPr id="2" name="Date Placeholder 1">
            <a:extLst>
              <a:ext uri="{FF2B5EF4-FFF2-40B4-BE49-F238E27FC236}">
                <a16:creationId xmlns:a16="http://schemas.microsoft.com/office/drawing/2014/main" id="{A209CD5E-2A12-4D56-9A5A-7FF3A9E30026}"/>
              </a:ext>
            </a:extLst>
          </p:cNvPr>
          <p:cNvSpPr>
            <a:spLocks noGrp="1"/>
          </p:cNvSpPr>
          <p:nvPr>
            <p:ph type="dt" sz="half" idx="10"/>
          </p:nvPr>
        </p:nvSpPr>
        <p:spPr/>
        <p:txBody>
          <a:bodyPr/>
          <a:lstStyle/>
          <a:p>
            <a:fld id="{8ABE79C2-7230-4697-A8CD-FFD157EDDC69}" type="datetime1">
              <a:rPr lang="en-US" smtClean="0"/>
              <a:t>12/17/2021</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5">
            <a:extLst>
              <a:ext uri="{FF2B5EF4-FFF2-40B4-BE49-F238E27FC236}">
                <a16:creationId xmlns:a16="http://schemas.microsoft.com/office/drawing/2014/main" id="{59FAC1EB-F90A-4570-B019-DE9B7C8ED4E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30723" name="Slide Number Placeholder 6">
            <a:extLst>
              <a:ext uri="{FF2B5EF4-FFF2-40B4-BE49-F238E27FC236}">
                <a16:creationId xmlns:a16="http://schemas.microsoft.com/office/drawing/2014/main" id="{47BE1DDA-B5A3-4CDF-8503-00B0DA26B9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4951E20C-7909-4A17-BFFA-E1A0BBE5F442}" type="slidenum">
              <a:rPr lang="fa-IR" altLang="en-US" sz="2400">
                <a:solidFill>
                  <a:schemeClr val="tx2"/>
                </a:solidFill>
              </a:rPr>
              <a:pPr rtl="0">
                <a:spcBef>
                  <a:spcPct val="0"/>
                </a:spcBef>
                <a:buClrTx/>
                <a:buSzTx/>
                <a:buFontTx/>
                <a:buNone/>
              </a:pPr>
              <a:t>11</a:t>
            </a:fld>
            <a:endParaRPr lang="en-US" altLang="en-US" sz="1400">
              <a:solidFill>
                <a:schemeClr val="tx2"/>
              </a:solidFill>
            </a:endParaRPr>
          </a:p>
        </p:txBody>
      </p:sp>
      <p:sp>
        <p:nvSpPr>
          <p:cNvPr id="30724" name="Rectangle 2">
            <a:extLst>
              <a:ext uri="{FF2B5EF4-FFF2-40B4-BE49-F238E27FC236}">
                <a16:creationId xmlns:a16="http://schemas.microsoft.com/office/drawing/2014/main" id="{A96070B0-548D-45BE-A823-EBCCD4DAE4D9}"/>
              </a:ext>
            </a:extLst>
          </p:cNvPr>
          <p:cNvSpPr>
            <a:spLocks noGrp="1" noChangeArrowheads="1"/>
          </p:cNvSpPr>
          <p:nvPr>
            <p:ph type="title"/>
          </p:nvPr>
        </p:nvSpPr>
        <p:spPr/>
        <p:txBody>
          <a:bodyPr/>
          <a:lstStyle/>
          <a:p>
            <a:pPr eaLnBrk="1" hangingPunct="1"/>
            <a:r>
              <a:rPr lang="ar-SA" altLang="en-US"/>
              <a:t>مراحل شكل گيري شخصيت</a:t>
            </a:r>
            <a:endParaRPr lang="en-US" altLang="en-US"/>
          </a:p>
        </p:txBody>
      </p:sp>
      <p:sp>
        <p:nvSpPr>
          <p:cNvPr id="30725" name="Rectangle 3">
            <a:extLst>
              <a:ext uri="{FF2B5EF4-FFF2-40B4-BE49-F238E27FC236}">
                <a16:creationId xmlns:a16="http://schemas.microsoft.com/office/drawing/2014/main" id="{0054FECC-FC81-4B75-A385-935BD5A2E9CB}"/>
              </a:ext>
            </a:extLst>
          </p:cNvPr>
          <p:cNvSpPr>
            <a:spLocks noGrp="1" noChangeArrowheads="1"/>
          </p:cNvSpPr>
          <p:nvPr>
            <p:ph type="body" sz="half" idx="1"/>
          </p:nvPr>
        </p:nvSpPr>
        <p:spPr>
          <a:xfrm>
            <a:off x="3960813" y="2127250"/>
            <a:ext cx="5916612" cy="3741738"/>
          </a:xfrm>
        </p:spPr>
        <p:txBody>
          <a:bodyPr/>
          <a:lstStyle/>
          <a:p>
            <a:pPr algn="r" eaLnBrk="1" hangingPunct="1"/>
            <a:r>
              <a:rPr lang="ar-SA" altLang="en-US" sz="2800" dirty="0"/>
              <a:t>1- </a:t>
            </a:r>
            <a:r>
              <a:rPr lang="ar-SA" altLang="en-US" sz="2800" dirty="0">
                <a:cs typeface="B Nazanin" panose="00000400000000000000" pitchFamily="2" charset="-78"/>
              </a:rPr>
              <a:t>فكر مي كنيم حرف مي زنيم</a:t>
            </a:r>
          </a:p>
          <a:p>
            <a:pPr algn="r" eaLnBrk="1" hangingPunct="1"/>
            <a:r>
              <a:rPr lang="ar-SA" altLang="en-US" sz="2800" dirty="0">
                <a:cs typeface="B Nazanin" panose="00000400000000000000" pitchFamily="2" charset="-78"/>
              </a:rPr>
              <a:t>2- حر ف مي زنيم عمل مي كنيم</a:t>
            </a:r>
          </a:p>
          <a:p>
            <a:pPr algn="r" eaLnBrk="1" hangingPunct="1"/>
            <a:r>
              <a:rPr lang="ar-SA" altLang="en-US" sz="2800" dirty="0">
                <a:cs typeface="B Nazanin" panose="00000400000000000000" pitchFamily="2" charset="-78"/>
              </a:rPr>
              <a:t>3- عمل مي كنيم عادت مي كنيم</a:t>
            </a:r>
          </a:p>
          <a:p>
            <a:pPr algn="r" eaLnBrk="1" hangingPunct="1"/>
            <a:r>
              <a:rPr lang="ar-SA" altLang="en-US" sz="2800" dirty="0">
                <a:cs typeface="B Nazanin" panose="00000400000000000000" pitchFamily="2" charset="-78"/>
              </a:rPr>
              <a:t>4-عادت مي كنيم شخصيت مان شكل مي گيرد</a:t>
            </a:r>
            <a:endParaRPr lang="en-US" altLang="en-US" sz="2800" dirty="0">
              <a:cs typeface="B Nazanin" panose="00000400000000000000" pitchFamily="2" charset="-78"/>
            </a:endParaRPr>
          </a:p>
        </p:txBody>
      </p:sp>
      <p:sp>
        <p:nvSpPr>
          <p:cNvPr id="2" name="Date Placeholder 1">
            <a:extLst>
              <a:ext uri="{FF2B5EF4-FFF2-40B4-BE49-F238E27FC236}">
                <a16:creationId xmlns:a16="http://schemas.microsoft.com/office/drawing/2014/main" id="{86434C0F-07D7-479A-A4CE-08E8577D44CE}"/>
              </a:ext>
            </a:extLst>
          </p:cNvPr>
          <p:cNvSpPr>
            <a:spLocks noGrp="1"/>
          </p:cNvSpPr>
          <p:nvPr>
            <p:ph type="dt" sz="half" idx="10"/>
          </p:nvPr>
        </p:nvSpPr>
        <p:spPr/>
        <p:txBody>
          <a:bodyPr/>
          <a:lstStyle/>
          <a:p>
            <a:pPr>
              <a:defRPr/>
            </a:pPr>
            <a:fld id="{9A420489-D501-4CCB-8A04-F8C47E6D8585}" type="datetime1">
              <a:rPr lang="en-US" smtClean="0"/>
              <a:t>12/17/2021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2">
            <a:extLst>
              <a:ext uri="{FF2B5EF4-FFF2-40B4-BE49-F238E27FC236}">
                <a16:creationId xmlns:a16="http://schemas.microsoft.com/office/drawing/2014/main" id="{3695564C-8DE9-4BA9-B2EA-2A5648C7D33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32771" name="Slide Number Placeholder 3">
            <a:extLst>
              <a:ext uri="{FF2B5EF4-FFF2-40B4-BE49-F238E27FC236}">
                <a16:creationId xmlns:a16="http://schemas.microsoft.com/office/drawing/2014/main" id="{6F2859BA-B55F-4D08-B7B5-E3ECD9857D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52DFB536-ED75-420D-8773-19C6F0274E13}" type="slidenum">
              <a:rPr lang="fa-IR" altLang="en-US" sz="2400">
                <a:solidFill>
                  <a:schemeClr val="tx2"/>
                </a:solidFill>
              </a:rPr>
              <a:pPr rtl="0">
                <a:spcBef>
                  <a:spcPct val="0"/>
                </a:spcBef>
                <a:buClrTx/>
                <a:buSzTx/>
                <a:buFontTx/>
                <a:buNone/>
              </a:pPr>
              <a:t>12</a:t>
            </a:fld>
            <a:endParaRPr lang="en-US" altLang="en-US" sz="1400">
              <a:solidFill>
                <a:schemeClr val="tx2"/>
              </a:solidFill>
            </a:endParaRPr>
          </a:p>
        </p:txBody>
      </p:sp>
      <p:sp>
        <p:nvSpPr>
          <p:cNvPr id="32773" name="Slide Number Placeholder 5">
            <a:extLst>
              <a:ext uri="{FF2B5EF4-FFF2-40B4-BE49-F238E27FC236}">
                <a16:creationId xmlns:a16="http://schemas.microsoft.com/office/drawing/2014/main" id="{23F4CED9-D5E9-4AD5-B373-FD58B4455A34}"/>
              </a:ext>
            </a:extLst>
          </p:cNvPr>
          <p:cNvSpPr txBox="1">
            <a:spLocks noGrp="1"/>
          </p:cNvSpPr>
          <p:nvPr/>
        </p:nvSpPr>
        <p:spPr bwMode="auto">
          <a:xfrm>
            <a:off x="8761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eaLnBrk="1" hangingPunct="1">
              <a:spcBef>
                <a:spcPct val="0"/>
              </a:spcBef>
              <a:buClrTx/>
              <a:buSzTx/>
              <a:buFontTx/>
              <a:buNone/>
            </a:pPr>
            <a:fld id="{B0717031-B605-4AD5-A7A3-5997A4631B50}" type="slidenum">
              <a:rPr lang="fa-IR" altLang="en-US" sz="1400"/>
              <a:pPr rtl="0" eaLnBrk="1" hangingPunct="1">
                <a:spcBef>
                  <a:spcPct val="0"/>
                </a:spcBef>
                <a:buClrTx/>
                <a:buSzTx/>
                <a:buFontTx/>
                <a:buNone/>
              </a:pPr>
              <a:t>12</a:t>
            </a:fld>
            <a:endParaRPr lang="en-US" altLang="en-US" sz="1400"/>
          </a:p>
        </p:txBody>
      </p:sp>
      <p:sp>
        <p:nvSpPr>
          <p:cNvPr id="19462" name="Rectangle 2">
            <a:extLst>
              <a:ext uri="{FF2B5EF4-FFF2-40B4-BE49-F238E27FC236}">
                <a16:creationId xmlns:a16="http://schemas.microsoft.com/office/drawing/2014/main" id="{BD9C1FF6-1255-4A65-8120-AC12F4282500}"/>
              </a:ext>
            </a:extLst>
          </p:cNvPr>
          <p:cNvSpPr>
            <a:spLocks noGrp="1" noChangeArrowheads="1"/>
          </p:cNvSpPr>
          <p:nvPr>
            <p:ph type="title" idx="4294967295"/>
          </p:nvPr>
        </p:nvSpPr>
        <p:spPr>
          <a:xfrm>
            <a:off x="3430588" y="947738"/>
            <a:ext cx="4724400" cy="927100"/>
          </a:xfrm>
        </p:spPr>
        <p:txBody>
          <a:bodyPr vert="horz" lIns="92075" tIns="46038" rIns="92075" bIns="46038" anchor="ctr">
            <a:normAutofit/>
            <a:scene3d>
              <a:camera prst="orthographicFront"/>
              <a:lightRig rig="soft" dir="t"/>
            </a:scene3d>
            <a:sp3d prstMaterial="softEdge">
              <a:bevelT w="25400" h="25400"/>
            </a:sp3d>
          </a:bodyPr>
          <a:lstStyle/>
          <a:p>
            <a:pPr algn="ctr" eaLnBrk="1" hangingPunct="1"/>
            <a:r>
              <a:rPr lang="ar-SA" altLang="en-US" b="1">
                <a:solidFill>
                  <a:srgbClr val="FF0000"/>
                </a:solidFill>
                <a:cs typeface="B Nazanin" panose="00000400000000000000" pitchFamily="2" charset="-78"/>
              </a:rPr>
              <a:t>اثر بزرگ کوچکها</a:t>
            </a:r>
            <a:endParaRPr lang="en-US" altLang="en-US" b="1">
              <a:solidFill>
                <a:srgbClr val="FF0000"/>
              </a:solidFill>
              <a:cs typeface="B Nazanin" panose="00000400000000000000" pitchFamily="2" charset="-78"/>
            </a:endParaRPr>
          </a:p>
        </p:txBody>
      </p:sp>
      <p:sp>
        <p:nvSpPr>
          <p:cNvPr id="19463" name="Rectangle 3">
            <a:extLst>
              <a:ext uri="{FF2B5EF4-FFF2-40B4-BE49-F238E27FC236}">
                <a16:creationId xmlns:a16="http://schemas.microsoft.com/office/drawing/2014/main" id="{37F3269E-E816-469B-979C-52CDC75AA719}"/>
              </a:ext>
            </a:extLst>
          </p:cNvPr>
          <p:cNvSpPr>
            <a:spLocks noGrp="1" noChangeArrowheads="1"/>
          </p:cNvSpPr>
          <p:nvPr>
            <p:ph type="body" idx="4294967295"/>
          </p:nvPr>
        </p:nvSpPr>
        <p:spPr>
          <a:xfrm>
            <a:off x="2640013" y="1851026"/>
            <a:ext cx="8026400" cy="3673475"/>
          </a:xfrm>
        </p:spPr>
        <p:txBody>
          <a:bodyPr vert="horz" lIns="92075" tIns="46038" rIns="92075" bIns="46038">
            <a:normAutofit lnSpcReduction="10000"/>
          </a:bodyPr>
          <a:lstStyle/>
          <a:p>
            <a:pPr algn="r" eaLnBrk="1" hangingPunct="1"/>
            <a:r>
              <a:rPr lang="ar-SA" altLang="en-US" sz="3700" i="1" dirty="0">
                <a:solidFill>
                  <a:srgbClr val="C00000"/>
                </a:solidFill>
                <a:cs typeface="B Nazanin" panose="00000400000000000000" pitchFamily="2" charset="-78"/>
              </a:rPr>
              <a:t>ميخ از نعل افتاد</a:t>
            </a:r>
            <a:endParaRPr lang="fa-IR" altLang="en-US" sz="3700" i="1" dirty="0">
              <a:solidFill>
                <a:srgbClr val="C00000"/>
              </a:solidFill>
              <a:cs typeface="B Nazanin" panose="00000400000000000000" pitchFamily="2" charset="-78"/>
            </a:endParaRPr>
          </a:p>
          <a:p>
            <a:pPr algn="r" eaLnBrk="1" hangingPunct="1"/>
            <a:r>
              <a:rPr lang="ar-SA" altLang="en-US" sz="3700" i="1" dirty="0">
                <a:solidFill>
                  <a:srgbClr val="C00000"/>
                </a:solidFill>
                <a:cs typeface="B Nazanin" panose="00000400000000000000" pitchFamily="2" charset="-78"/>
              </a:rPr>
              <a:t> </a:t>
            </a:r>
            <a:r>
              <a:rPr lang="ar-SA" altLang="en-US" sz="3700" i="1" dirty="0">
                <a:solidFill>
                  <a:srgbClr val="0033CC"/>
                </a:solidFill>
                <a:cs typeface="B Nazanin" panose="00000400000000000000" pitchFamily="2" charset="-78"/>
              </a:rPr>
              <a:t>نعلِ بي ميخ گم شد</a:t>
            </a:r>
            <a:endParaRPr lang="fa-IR" altLang="en-US" sz="3700" i="1" dirty="0">
              <a:solidFill>
                <a:srgbClr val="0033CC"/>
              </a:solidFill>
              <a:cs typeface="B Nazanin" panose="00000400000000000000" pitchFamily="2" charset="-78"/>
            </a:endParaRPr>
          </a:p>
          <a:p>
            <a:pPr algn="r" eaLnBrk="1" hangingPunct="1"/>
            <a:r>
              <a:rPr lang="ar-SA" altLang="en-US" sz="3700" i="1" dirty="0">
                <a:solidFill>
                  <a:srgbClr val="C00000"/>
                </a:solidFill>
                <a:cs typeface="B Nazanin" panose="00000400000000000000" pitchFamily="2" charset="-78"/>
              </a:rPr>
              <a:t> اسب بي نعل از </a:t>
            </a:r>
            <a:r>
              <a:rPr lang="fa-IR" altLang="en-US" sz="3700" i="1" dirty="0">
                <a:solidFill>
                  <a:srgbClr val="C00000"/>
                </a:solidFill>
                <a:cs typeface="B Nazanin" panose="00000400000000000000" pitchFamily="2" charset="-78"/>
              </a:rPr>
              <a:t>رفتن بماند</a:t>
            </a:r>
          </a:p>
          <a:p>
            <a:pPr algn="r" eaLnBrk="1" hangingPunct="1"/>
            <a:r>
              <a:rPr lang="ar-SA" altLang="en-US" sz="3700" i="1" dirty="0">
                <a:solidFill>
                  <a:srgbClr val="C00000"/>
                </a:solidFill>
                <a:cs typeface="B Nazanin" panose="00000400000000000000" pitchFamily="2" charset="-78"/>
              </a:rPr>
              <a:t> </a:t>
            </a:r>
            <a:r>
              <a:rPr lang="ar-SA" altLang="en-US" sz="3700" i="1" dirty="0">
                <a:solidFill>
                  <a:srgbClr val="0033CC"/>
                </a:solidFill>
                <a:cs typeface="B Nazanin" panose="00000400000000000000" pitchFamily="2" charset="-78"/>
              </a:rPr>
              <a:t>سوار بي اسب از رفتن بماند</a:t>
            </a:r>
            <a:endParaRPr lang="fa-IR" altLang="en-US" sz="3700" i="1" dirty="0">
              <a:solidFill>
                <a:srgbClr val="0033CC"/>
              </a:solidFill>
              <a:cs typeface="B Nazanin" panose="00000400000000000000" pitchFamily="2" charset="-78"/>
            </a:endParaRPr>
          </a:p>
          <a:p>
            <a:pPr algn="r" eaLnBrk="1" hangingPunct="1"/>
            <a:r>
              <a:rPr lang="ar-SA" altLang="en-US" sz="3700" i="1" dirty="0">
                <a:solidFill>
                  <a:srgbClr val="C00000"/>
                </a:solidFill>
                <a:cs typeface="B Nazanin" panose="00000400000000000000" pitchFamily="2" charset="-78"/>
              </a:rPr>
              <a:t> در اين حال دشمن از راه رسيد و سوار را بکشت</a:t>
            </a:r>
            <a:r>
              <a:rPr lang="ar-SA" altLang="en-US" sz="3700" i="1" dirty="0">
                <a:solidFill>
                  <a:srgbClr val="C00000"/>
                </a:solidFill>
                <a:ea typeface="AngsanaUPC" panose="02020603050405020304" pitchFamily="18" charset="-34"/>
              </a:rPr>
              <a:t>.</a:t>
            </a:r>
            <a:r>
              <a:rPr lang="ar-SA" altLang="en-US" sz="3700" dirty="0">
                <a:solidFill>
                  <a:srgbClr val="C00000"/>
                </a:solidFill>
                <a:ea typeface="AngsanaUPC" panose="02020603050405020304" pitchFamily="18" charset="-34"/>
              </a:rPr>
              <a:t>            </a:t>
            </a:r>
            <a:endParaRPr lang="en-US" altLang="en-US" sz="3700" dirty="0">
              <a:solidFill>
                <a:srgbClr val="C00000"/>
              </a:solidFill>
              <a:ea typeface="AngsanaUPC" panose="02020603050405020304" pitchFamily="18" charset="-34"/>
            </a:endParaRPr>
          </a:p>
        </p:txBody>
      </p:sp>
      <p:sp>
        <p:nvSpPr>
          <p:cNvPr id="2" name="Date Placeholder 1">
            <a:extLst>
              <a:ext uri="{FF2B5EF4-FFF2-40B4-BE49-F238E27FC236}">
                <a16:creationId xmlns:a16="http://schemas.microsoft.com/office/drawing/2014/main" id="{B96DB835-F749-42B7-AF7D-23D6EFE47C43}"/>
              </a:ext>
            </a:extLst>
          </p:cNvPr>
          <p:cNvSpPr>
            <a:spLocks noGrp="1"/>
          </p:cNvSpPr>
          <p:nvPr>
            <p:ph type="dt" sz="half" idx="10"/>
          </p:nvPr>
        </p:nvSpPr>
        <p:spPr/>
        <p:txBody>
          <a:bodyPr/>
          <a:lstStyle/>
          <a:p>
            <a:fld id="{31B7FC74-E785-4C45-82FB-BFB941C344A1}" type="datetime1">
              <a:rPr lang="en-US" smtClean="0"/>
              <a:t>12/17/2021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fade">
                                      <p:cBhvr>
                                        <p:cTn id="7" dur="2000"/>
                                        <p:tgtEl>
                                          <p:spTgt spid="19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3">
                                            <p:txEl>
                                              <p:pRg st="0" end="0"/>
                                            </p:txEl>
                                          </p:spTgt>
                                        </p:tgtEl>
                                        <p:attrNameLst>
                                          <p:attrName>style.visibility</p:attrName>
                                        </p:attrNameLst>
                                      </p:cBhvr>
                                      <p:to>
                                        <p:strVal val="visible"/>
                                      </p:to>
                                    </p:set>
                                    <p:animEffect transition="in" filter="fade">
                                      <p:cBhvr>
                                        <p:cTn id="12" dur="2000"/>
                                        <p:tgtEl>
                                          <p:spTgt spid="194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3">
                                            <p:txEl>
                                              <p:pRg st="1" end="1"/>
                                            </p:txEl>
                                          </p:spTgt>
                                        </p:tgtEl>
                                        <p:attrNameLst>
                                          <p:attrName>style.visibility</p:attrName>
                                        </p:attrNameLst>
                                      </p:cBhvr>
                                      <p:to>
                                        <p:strVal val="visible"/>
                                      </p:to>
                                    </p:set>
                                    <p:animEffect transition="in" filter="fade">
                                      <p:cBhvr>
                                        <p:cTn id="17" dur="2000"/>
                                        <p:tgtEl>
                                          <p:spTgt spid="194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3">
                                            <p:txEl>
                                              <p:pRg st="2" end="2"/>
                                            </p:txEl>
                                          </p:spTgt>
                                        </p:tgtEl>
                                        <p:attrNameLst>
                                          <p:attrName>style.visibility</p:attrName>
                                        </p:attrNameLst>
                                      </p:cBhvr>
                                      <p:to>
                                        <p:strVal val="visible"/>
                                      </p:to>
                                    </p:set>
                                    <p:animEffect transition="in" filter="fade">
                                      <p:cBhvr>
                                        <p:cTn id="22" dur="2000"/>
                                        <p:tgtEl>
                                          <p:spTgt spid="194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3">
                                            <p:txEl>
                                              <p:pRg st="3" end="3"/>
                                            </p:txEl>
                                          </p:spTgt>
                                        </p:tgtEl>
                                        <p:attrNameLst>
                                          <p:attrName>style.visibility</p:attrName>
                                        </p:attrNameLst>
                                      </p:cBhvr>
                                      <p:to>
                                        <p:strVal val="visible"/>
                                      </p:to>
                                    </p:set>
                                    <p:animEffect transition="in" filter="fade">
                                      <p:cBhvr>
                                        <p:cTn id="27" dur="2000"/>
                                        <p:tgtEl>
                                          <p:spTgt spid="194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63">
                                            <p:txEl>
                                              <p:pRg st="4" end="4"/>
                                            </p:txEl>
                                          </p:spTgt>
                                        </p:tgtEl>
                                        <p:attrNameLst>
                                          <p:attrName>style.visibility</p:attrName>
                                        </p:attrNameLst>
                                      </p:cBhvr>
                                      <p:to>
                                        <p:strVal val="visible"/>
                                      </p:to>
                                    </p:set>
                                    <p:animEffect transition="in" filter="fade">
                                      <p:cBhvr>
                                        <p:cTn id="32" dur="2000"/>
                                        <p:tgtEl>
                                          <p:spTgt spid="194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a:extLst>
              <a:ext uri="{FF2B5EF4-FFF2-40B4-BE49-F238E27FC236}">
                <a16:creationId xmlns:a16="http://schemas.microsoft.com/office/drawing/2014/main" id="{13ECFA43-CBA2-4E6E-B73B-A650B344467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48131" name="Slide Number Placeholder 5">
            <a:extLst>
              <a:ext uri="{FF2B5EF4-FFF2-40B4-BE49-F238E27FC236}">
                <a16:creationId xmlns:a16="http://schemas.microsoft.com/office/drawing/2014/main" id="{ABF8CAAF-2BD2-4811-9DBB-1B226BCD78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19327FE8-F648-4384-A4F1-963FE59442C6}" type="slidenum">
              <a:rPr lang="fa-IR" altLang="en-US" sz="2400">
                <a:solidFill>
                  <a:schemeClr val="tx2"/>
                </a:solidFill>
              </a:rPr>
              <a:pPr rtl="0">
                <a:spcBef>
                  <a:spcPct val="0"/>
                </a:spcBef>
                <a:buClrTx/>
                <a:buSzTx/>
                <a:buFontTx/>
                <a:buNone/>
              </a:pPr>
              <a:t>13</a:t>
            </a:fld>
            <a:endParaRPr lang="en-US" altLang="en-US" sz="1400">
              <a:solidFill>
                <a:schemeClr val="tx2"/>
              </a:solidFill>
            </a:endParaRPr>
          </a:p>
        </p:txBody>
      </p:sp>
      <p:sp>
        <p:nvSpPr>
          <p:cNvPr id="48132" name="Rectangle 2">
            <a:extLst>
              <a:ext uri="{FF2B5EF4-FFF2-40B4-BE49-F238E27FC236}">
                <a16:creationId xmlns:a16="http://schemas.microsoft.com/office/drawing/2014/main" id="{AEB565B8-AB41-420A-ADE9-036E345DB851}"/>
              </a:ext>
            </a:extLst>
          </p:cNvPr>
          <p:cNvSpPr>
            <a:spLocks noGrp="1" noChangeArrowheads="1"/>
          </p:cNvSpPr>
          <p:nvPr>
            <p:ph type="title"/>
          </p:nvPr>
        </p:nvSpPr>
        <p:spPr>
          <a:xfrm>
            <a:off x="2566988" y="260351"/>
            <a:ext cx="7772400" cy="574675"/>
          </a:xfrm>
        </p:spPr>
        <p:txBody>
          <a:bodyPr>
            <a:normAutofit fontScale="90000"/>
          </a:bodyPr>
          <a:lstStyle/>
          <a:p>
            <a:pPr algn="ctr" eaLnBrk="1" hangingPunct="1"/>
            <a:r>
              <a:rPr lang="fa-IR" altLang="en-US" sz="4000"/>
              <a:t>داستان</a:t>
            </a:r>
            <a:endParaRPr lang="en-US" altLang="en-US" sz="4000"/>
          </a:p>
        </p:txBody>
      </p:sp>
      <p:sp>
        <p:nvSpPr>
          <p:cNvPr id="48133" name="Rectangle 3">
            <a:extLst>
              <a:ext uri="{FF2B5EF4-FFF2-40B4-BE49-F238E27FC236}">
                <a16:creationId xmlns:a16="http://schemas.microsoft.com/office/drawing/2014/main" id="{8437640B-8F2E-4C19-B570-810A734D557A}"/>
              </a:ext>
            </a:extLst>
          </p:cNvPr>
          <p:cNvSpPr>
            <a:spLocks noGrp="1" noChangeArrowheads="1"/>
          </p:cNvSpPr>
          <p:nvPr>
            <p:ph type="body" idx="1"/>
          </p:nvPr>
        </p:nvSpPr>
        <p:spPr>
          <a:xfrm>
            <a:off x="2566988" y="765176"/>
            <a:ext cx="7772400" cy="5483225"/>
          </a:xfrm>
        </p:spPr>
        <p:txBody>
          <a:bodyPr/>
          <a:lstStyle/>
          <a:p>
            <a:pPr algn="r" eaLnBrk="1" hangingPunct="1">
              <a:lnSpc>
                <a:spcPct val="80000"/>
              </a:lnSpc>
            </a:pPr>
            <a:r>
              <a:rPr lang="ar-SA" altLang="en-US" sz="2400" b="1" dirty="0">
                <a:latin typeface="BatangChe" panose="02030609000101010101" pitchFamily="49" charset="-127"/>
                <a:cs typeface="B Nazanin" panose="00000400000000000000" pitchFamily="2" charset="-78"/>
              </a:rPr>
              <a:t>روزي مردي ثروتمند در اتومبيل جديد و گران قيمت خود با سرعت فراوان از خيابان كم</a:t>
            </a:r>
            <a:r>
              <a:rPr lang="en-US"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رفت و آمدي مي گذشت. ناگهان از بين دو اتومبيل پارك شده در كنار خيابان يك پسر بچه پاره آجر</a:t>
            </a:r>
            <a:r>
              <a:rPr lang="fa-IR" altLang="en-US" sz="2400" b="1" dirty="0">
                <a:latin typeface="BatangChe" panose="02030609000101010101" pitchFamily="49" charset="-127"/>
                <a:cs typeface="B Nazanin" panose="00000400000000000000" pitchFamily="2" charset="-78"/>
              </a:rPr>
              <a:t>به </a:t>
            </a:r>
            <a:r>
              <a:rPr lang="ar-SA" altLang="en-US" sz="2400" b="1" dirty="0">
                <a:latin typeface="BatangChe" panose="02030609000101010101" pitchFamily="49" charset="-127"/>
                <a:cs typeface="B Nazanin" panose="00000400000000000000" pitchFamily="2" charset="-78"/>
              </a:rPr>
              <a:t>سمت</a:t>
            </a:r>
            <a:r>
              <a:rPr lang="fa-IR"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او پرتاب كرد .پاره آجر به اتومبيل او برخورد كرد . مرد پايش را روي ترمز گذاشت و سريع پياده شد و ديد كه</a:t>
            </a:r>
            <a:r>
              <a:rPr lang="fa-IR"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اتومبيلش صدمه زيادي ديده است . به طرف پسرك رفت و او را سرزنش كرد .پسرك گر يان با تلاش فراوان بالاخره</a:t>
            </a:r>
            <a:r>
              <a:rPr lang="fa-IR"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توانست توجه مرد را به سمت پياده رو، جايي كه برادر فلجش از روي صندلي چرخدار به زمين افتاده بود جلب كند .</a:t>
            </a:r>
          </a:p>
          <a:p>
            <a:pPr algn="r" eaLnBrk="1" hangingPunct="1">
              <a:lnSpc>
                <a:spcPct val="80000"/>
              </a:lnSpc>
            </a:pPr>
            <a:r>
              <a:rPr lang="ar-SA" altLang="en-US" sz="2400" b="1" dirty="0">
                <a:latin typeface="BatangChe" panose="02030609000101010101" pitchFamily="49" charset="-127"/>
                <a:cs typeface="B Nazanin" panose="00000400000000000000" pitchFamily="2" charset="-78"/>
              </a:rPr>
              <a:t>پسرك گفت :"اينجا خيابان خلوتي است و به ندرت كسي از آن عبور مي كند . برادر بزرگم از روي صندلي</a:t>
            </a:r>
            <a:r>
              <a:rPr lang="en-US"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چرخدارش به زمين افتاده و من زور كافي براي بلند كردنش ندارم . براي اينكه شما را متوقف ك نم ناچار شدم از اين</a:t>
            </a:r>
            <a:r>
              <a:rPr lang="fa-IR"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پاره آجر استفاده كنم ". مرد بسيار متاثر شد و از پسر عذر خواهي كرد . برادر پسرك را بلند كرد و روي صندلي</a:t>
            </a:r>
            <a:r>
              <a:rPr lang="fa-IR" altLang="en-US" sz="2400" b="1" dirty="0">
                <a:latin typeface="BatangChe" panose="02030609000101010101" pitchFamily="49" charset="-127"/>
                <a:cs typeface="B Nazanin" panose="00000400000000000000" pitchFamily="2" charset="-78"/>
              </a:rPr>
              <a:t> </a:t>
            </a:r>
            <a:r>
              <a:rPr lang="ar-SA" altLang="en-US" sz="2400" b="1" dirty="0">
                <a:latin typeface="BatangChe" panose="02030609000101010101" pitchFamily="49" charset="-127"/>
                <a:cs typeface="B Nazanin" panose="00000400000000000000" pitchFamily="2" charset="-78"/>
              </a:rPr>
              <a:t>نشاند و سوار اتومبيل گرانقيمتش شد و به راهش ادامه داد.</a:t>
            </a:r>
            <a:endParaRPr lang="en-US" altLang="en-US" sz="2400" b="1" dirty="0">
              <a:latin typeface="BatangChe" panose="02030609000101010101" pitchFamily="49" charset="-127"/>
              <a:cs typeface="B Nazanin" panose="00000400000000000000" pitchFamily="2" charset="-78"/>
            </a:endParaRPr>
          </a:p>
          <a:p>
            <a:pPr algn="r" eaLnBrk="1" hangingPunct="1">
              <a:lnSpc>
                <a:spcPct val="80000"/>
              </a:lnSpc>
            </a:pPr>
            <a:endParaRPr lang="ar-SA" altLang="en-US" sz="2400" b="1" dirty="0">
              <a:latin typeface="BatangChe" panose="02030609000101010101" pitchFamily="49" charset="-127"/>
              <a:cs typeface="B Nazanin" panose="00000400000000000000" pitchFamily="2" charset="-78"/>
            </a:endParaRPr>
          </a:p>
          <a:p>
            <a:pPr algn="r" eaLnBrk="1" hangingPunct="1">
              <a:lnSpc>
                <a:spcPct val="80000"/>
              </a:lnSpc>
            </a:pPr>
            <a:r>
              <a:rPr lang="ar-SA" altLang="en-US" sz="2400" b="1" dirty="0">
                <a:latin typeface="BatangChe" panose="02030609000101010101" pitchFamily="49" charset="-127"/>
                <a:cs typeface="B Nazanin" panose="00000400000000000000" pitchFamily="2" charset="-78"/>
              </a:rPr>
              <a:t>• </a:t>
            </a:r>
            <a:r>
              <a:rPr lang="ar-SA" altLang="en-US" sz="2400" b="1" dirty="0">
                <a:solidFill>
                  <a:srgbClr val="E13A19"/>
                </a:solidFill>
                <a:latin typeface="BatangChe" panose="02030609000101010101" pitchFamily="49" charset="-127"/>
                <a:cs typeface="B Nazanin" panose="00000400000000000000" pitchFamily="2" charset="-78"/>
              </a:rPr>
              <a:t>در زندگي چنان با سرعت حركت نكنيد كه ديگران مجبور شوند براي جلب توجه شما پاره آجربه طرفتان پرتاب كنند !</a:t>
            </a:r>
          </a:p>
        </p:txBody>
      </p:sp>
      <p:sp>
        <p:nvSpPr>
          <p:cNvPr id="2" name="Date Placeholder 1">
            <a:extLst>
              <a:ext uri="{FF2B5EF4-FFF2-40B4-BE49-F238E27FC236}">
                <a16:creationId xmlns:a16="http://schemas.microsoft.com/office/drawing/2014/main" id="{F0362806-CE7D-4A1A-8827-DA9D60697668}"/>
              </a:ext>
            </a:extLst>
          </p:cNvPr>
          <p:cNvSpPr>
            <a:spLocks noGrp="1"/>
          </p:cNvSpPr>
          <p:nvPr>
            <p:ph type="dt" sz="half" idx="10"/>
          </p:nvPr>
        </p:nvSpPr>
        <p:spPr/>
        <p:txBody>
          <a:bodyPr/>
          <a:lstStyle/>
          <a:p>
            <a:fld id="{09191FFF-BFDA-4357-9921-26D7A30613B7}" type="datetime1">
              <a:rPr lang="en-US" smtClean="0"/>
              <a:t>12/17/2021</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5D72F19-14A3-4570-A2CC-E3AF71D43C4C}"/>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352488AB-A566-49D7-B3D0-C3D3BA93AAA6}"/>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3A3AF516-35BF-4913-8D27-C37D5989968D}"/>
              </a:ext>
            </a:extLst>
          </p:cNvPr>
          <p:cNvSpPr>
            <a:spLocks noGrp="1"/>
          </p:cNvSpPr>
          <p:nvPr>
            <p:ph type="sldNum" sz="quarter" idx="12"/>
          </p:nvPr>
        </p:nvSpPr>
        <p:spPr/>
        <p:txBody>
          <a:bodyPr/>
          <a:lstStyle/>
          <a:p>
            <a:fld id="{6FB8C568-C403-4354-818D-22C7D1225816}" type="slidenum">
              <a:rPr lang="en-US" smtClean="0"/>
              <a:t>14</a:t>
            </a:fld>
            <a:endParaRPr lang="en-US"/>
          </a:p>
        </p:txBody>
      </p:sp>
      <p:sp>
        <p:nvSpPr>
          <p:cNvPr id="6" name="Title 5">
            <a:extLst>
              <a:ext uri="{FF2B5EF4-FFF2-40B4-BE49-F238E27FC236}">
                <a16:creationId xmlns:a16="http://schemas.microsoft.com/office/drawing/2014/main" id="{00D8CBCD-D1E4-4E57-8160-2323C228B741}"/>
              </a:ext>
            </a:extLst>
          </p:cNvPr>
          <p:cNvSpPr>
            <a:spLocks noGrp="1"/>
          </p:cNvSpPr>
          <p:nvPr>
            <p:ph type="title"/>
          </p:nvPr>
        </p:nvSpPr>
        <p:spPr/>
        <p:txBody>
          <a:bodyPr/>
          <a:lstStyle/>
          <a:p>
            <a:pPr algn="ctr"/>
            <a:r>
              <a:rPr lang="fa-IR" b="0" dirty="0">
                <a:solidFill>
                  <a:srgbClr val="FF0000"/>
                </a:solidFill>
                <a:effectLst/>
                <a:latin typeface="Tahoma" panose="020B0604030504040204" pitchFamily="34" charset="0"/>
              </a:rPr>
              <a:t>تعریف و مفهوم تحول</a:t>
            </a:r>
            <a:endParaRPr lang="en-US" dirty="0"/>
          </a:p>
        </p:txBody>
      </p:sp>
      <p:sp>
        <p:nvSpPr>
          <p:cNvPr id="7" name="Rectangle 1">
            <a:extLst>
              <a:ext uri="{FF2B5EF4-FFF2-40B4-BE49-F238E27FC236}">
                <a16:creationId xmlns:a16="http://schemas.microsoft.com/office/drawing/2014/main" id="{2A7D6EC2-81D2-4F8D-9116-2E1979C7F2F5}"/>
              </a:ext>
            </a:extLst>
          </p:cNvPr>
          <p:cNvSpPr>
            <a:spLocks noGrp="1" noChangeArrowheads="1"/>
          </p:cNvSpPr>
          <p:nvPr>
            <p:ph idx="1"/>
          </p:nvPr>
        </p:nvSpPr>
        <p:spPr bwMode="auto">
          <a:xfrm>
            <a:off x="2200366" y="1728375"/>
            <a:ext cx="891311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fa-IR" altLang="en-US" sz="1600" i="0" u="none" strike="noStrike" cap="none" normalizeH="0" baseline="0" dirty="0">
              <a:ln>
                <a:noFill/>
              </a:ln>
              <a:solidFill>
                <a:schemeClr val="tx1"/>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lang="fa-IR" sz="1600" i="0" dirty="0">
                <a:solidFill>
                  <a:srgbClr val="111111"/>
                </a:solidFill>
                <a:effectLst/>
                <a:latin typeface="2  Nazanin"/>
                <a:cs typeface="B Nazanin" panose="00000400000000000000" pitchFamily="2" charset="-78"/>
              </a:rPr>
              <a:t>تحول در ارتباط با افراد به معنی شبیه دیگران شدن نیست بلكه به مفهوم مانند خود شدن ، رشدكردن،     غنی شدن و متبلور ساختن توانائی ها بوسیله تجربه و تدبیر است.</a:t>
            </a:r>
            <a:br>
              <a:rPr lang="fa-IR" sz="1600" dirty="0">
                <a:latin typeface="2  Nazanin"/>
                <a:cs typeface="B Nazanin" panose="00000400000000000000" pitchFamily="2" charset="-78"/>
              </a:rPr>
            </a:br>
            <a:r>
              <a:rPr lang="fa-IR" sz="1600" i="0" dirty="0">
                <a:solidFill>
                  <a:srgbClr val="111111"/>
                </a:solidFill>
                <a:effectLst/>
                <a:latin typeface="2  Nazanin"/>
                <a:cs typeface="B Nazanin" panose="00000400000000000000" pitchFamily="2" charset="-78"/>
              </a:rPr>
              <a:t>در ارتباط با سازمانها كه مجموعه افراد می باشند تحول باز هم به مفهوم تغییر از طریق كسب تجربه و تدبیر است.</a:t>
            </a:r>
            <a:br>
              <a:rPr lang="fa-IR" sz="1600" dirty="0">
                <a:latin typeface="2  Nazanin"/>
                <a:cs typeface="B Nazanin" panose="00000400000000000000" pitchFamily="2" charset="-78"/>
              </a:rPr>
            </a:br>
            <a:r>
              <a:rPr lang="fa-IR" sz="1600" i="0" dirty="0">
                <a:solidFill>
                  <a:srgbClr val="111111"/>
                </a:solidFill>
                <a:effectLst/>
                <a:latin typeface="2  Nazanin"/>
                <a:cs typeface="B Nazanin" panose="00000400000000000000" pitchFamily="2" charset="-78"/>
              </a:rPr>
              <a:t>فرایند تحول در سازمانها متأثر از تجربیات و اهداف جدید است.</a:t>
            </a:r>
            <a:br>
              <a:rPr lang="fa-IR" sz="1600" dirty="0">
                <a:latin typeface="2  Nazanin"/>
                <a:cs typeface="B Nazanin" panose="00000400000000000000" pitchFamily="2" charset="-78"/>
              </a:rPr>
            </a:br>
            <a:r>
              <a:rPr lang="fa-IR" sz="1600" i="0" dirty="0">
                <a:solidFill>
                  <a:srgbClr val="111111"/>
                </a:solidFill>
                <a:effectLst/>
                <a:latin typeface="2  Nazanin"/>
                <a:cs typeface="B Nazanin" panose="00000400000000000000" pitchFamily="2" charset="-78"/>
              </a:rPr>
              <a:t>معمولاً سازمانها به رشد و توسعه خود از طریق افرادی ادامه می دهند كه در سازمانهای دیگر تجربه كرده اند و به اندازه كافی جرأت دارند كه از این تجربیات در جهت ایجاد تحول در سازمان استفاده كنند و یا افراد درون سازمان كه جسارت و توانائی لازم جهت ایجاد تحول را دارا می باشند بهترین انتخاب درون سازمانی برای مدیریت تحول می باشند.</a:t>
            </a:r>
            <a:endParaRPr lang="fa-IR" altLang="en-US" sz="1600" dirty="0">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 </a:t>
            </a: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فرآيند ذوب شدن انديشه‌ها، باورها ورفتارها</a:t>
            </a: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 </a:t>
            </a: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ي</a:t>
            </a: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 </a:t>
            </a:r>
            <a:r>
              <a:rPr kumimoji="0" lang="ar-SA" altLang="en-US" sz="1600" i="0" u="none" strike="noStrike" cap="none" normalizeH="0" baseline="0" dirty="0">
                <a:ln>
                  <a:noFill/>
                </a:ln>
                <a:solidFill>
                  <a:srgbClr val="FF0000"/>
                </a:solidFill>
                <a:effectLst/>
                <a:latin typeface="2  Nazanin"/>
                <a:cs typeface="B Nazanin" panose="00000400000000000000" pitchFamily="2" charset="-78"/>
              </a:rPr>
              <a:t> تحول يعني </a:t>
            </a: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سنتي وتثبيت</a:t>
            </a:r>
            <a:endParaRPr kumimoji="0" lang="fa-IR" altLang="en-US" sz="1600" i="0" u="none" strike="noStrike" cap="none" normalizeH="0" baseline="0" dirty="0">
              <a:ln>
                <a:noFill/>
              </a:ln>
              <a:solidFill>
                <a:srgbClr val="000000"/>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600" i="0" u="none" strike="noStrike" cap="none" normalizeH="0" baseline="0" dirty="0">
                <a:ln>
                  <a:noFill/>
                </a:ln>
                <a:solidFill>
                  <a:srgbClr val="FF0000"/>
                </a:solidFill>
                <a:effectLst/>
                <a:latin typeface="2  Nazanin"/>
                <a:cs typeface="B Nazanin" panose="00000400000000000000" pitchFamily="2" charset="-78"/>
              </a:rPr>
              <a:t>تحول يعني</a:t>
            </a:r>
            <a:r>
              <a:rPr kumimoji="0" lang="en-US" altLang="en-US" sz="1600" i="0" u="none" strike="noStrike" cap="none" normalizeH="0" baseline="0" dirty="0">
                <a:ln>
                  <a:noFill/>
                </a:ln>
                <a:solidFill>
                  <a:srgbClr val="FF0000"/>
                </a:solidFill>
                <a:effectLst/>
                <a:latin typeface="2  Nazanin"/>
                <a:cs typeface="B Nazanin" panose="00000400000000000000" pitchFamily="2" charset="-78"/>
              </a:rPr>
              <a:t>:</a:t>
            </a:r>
            <a:endParaRPr kumimoji="0" lang="en-US" altLang="en-US" sz="1600" i="0" u="none" strike="noStrike" cap="none" normalizeH="0" baseline="0" dirty="0">
              <a:ln>
                <a:noFill/>
              </a:ln>
              <a:solidFill>
                <a:schemeClr val="tx1"/>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تخلیه : « خروج باورهای ناصواب مدیریت سنتی</a:t>
            </a: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 »</a:t>
            </a:r>
            <a:endParaRPr kumimoji="0" lang="en-US" altLang="en-US" sz="1600" i="0" u="none" strike="noStrike" cap="none" normalizeH="0" baseline="0" dirty="0">
              <a:ln>
                <a:noFill/>
              </a:ln>
              <a:solidFill>
                <a:schemeClr val="tx1"/>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تحلیه : « ورود باورهای صواب مدیریت نوین و معرفت عقلی</a:t>
            </a: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 » </a:t>
            </a:r>
            <a:endParaRPr kumimoji="0" lang="en-US" altLang="en-US" sz="1600" i="0" u="none" strike="noStrike" cap="none" normalizeH="0" baseline="0" dirty="0">
              <a:ln>
                <a:noFill/>
              </a:ln>
              <a:solidFill>
                <a:schemeClr val="tx1"/>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600" i="0" u="none" strike="noStrike" cap="none" normalizeH="0" baseline="0" dirty="0">
                <a:ln>
                  <a:noFill/>
                </a:ln>
                <a:solidFill>
                  <a:srgbClr val="000000"/>
                </a:solidFill>
                <a:effectLst/>
                <a:latin typeface="2  Nazanin"/>
                <a:cs typeface="B Nazanin" panose="00000400000000000000" pitchFamily="2" charset="-78"/>
              </a:rPr>
              <a:t>تجلیه : « ظهور خدمات ، اجراء وعملی نمودن تصمیمات موفق با اولویت مصالح نظام</a:t>
            </a:r>
            <a:endParaRPr kumimoji="0" lang="fa-IR" altLang="en-US" sz="1600" i="0" u="none" strike="noStrike" cap="none" normalizeH="0" baseline="0" dirty="0">
              <a:ln>
                <a:noFill/>
              </a:ln>
              <a:solidFill>
                <a:srgbClr val="000000"/>
              </a:solidFill>
              <a:effectLst/>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lang="fa-IR" altLang="en-US" sz="1600" dirty="0">
              <a:solidFill>
                <a:srgbClr val="000000"/>
              </a:solidFill>
              <a:latin typeface="2  Nazanin"/>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br>
              <a:rPr lang="fa-IR" sz="1600" dirty="0">
                <a:latin typeface="2  Nazanin"/>
                <a:cs typeface="B Nazanin" panose="00000400000000000000" pitchFamily="2" charset="-78"/>
              </a:rPr>
            </a:br>
            <a:r>
              <a:rPr kumimoji="0" lang="en-US" altLang="en-US" sz="1600" i="0" u="none" strike="noStrike" cap="none" normalizeH="0" baseline="0" dirty="0">
                <a:ln>
                  <a:noFill/>
                </a:ln>
                <a:solidFill>
                  <a:srgbClr val="000000"/>
                </a:solidFill>
                <a:effectLst/>
                <a:latin typeface="2  Nazanin"/>
                <a:cs typeface="B Nazanin" panose="00000400000000000000" pitchFamily="2" charset="-78"/>
              </a:rPr>
              <a:t>»</a:t>
            </a:r>
            <a:endParaRPr kumimoji="0" lang="en-US" altLang="en-US" sz="1600" i="0" u="none" strike="noStrike" cap="none" normalizeH="0" baseline="0" dirty="0">
              <a:ln>
                <a:noFill/>
              </a:ln>
              <a:solidFill>
                <a:schemeClr val="tx1"/>
              </a:solidFill>
              <a:effectLst/>
              <a:latin typeface="2  Nazanin"/>
              <a:cs typeface="B Nazanin" panose="00000400000000000000" pitchFamily="2" charset="-78"/>
            </a:endParaRPr>
          </a:p>
        </p:txBody>
      </p:sp>
    </p:spTree>
    <p:extLst>
      <p:ext uri="{BB962C8B-B14F-4D97-AF65-F5344CB8AC3E}">
        <p14:creationId xmlns:p14="http://schemas.microsoft.com/office/powerpoint/2010/main" val="144059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E4495F-743A-4C5A-A1F4-BEA215234DD1}"/>
              </a:ext>
            </a:extLst>
          </p:cNvPr>
          <p:cNvSpPr>
            <a:spLocks noGrp="1"/>
          </p:cNvSpPr>
          <p:nvPr>
            <p:ph idx="1"/>
          </p:nvPr>
        </p:nvSpPr>
        <p:spPr>
          <a:xfrm>
            <a:off x="609600" y="1481329"/>
            <a:ext cx="10391335" cy="4525963"/>
          </a:xfrm>
        </p:spPr>
        <p:txBody>
          <a:bodyPr/>
          <a:lstStyle/>
          <a:p>
            <a:pPr algn="r"/>
            <a:r>
              <a:rPr lang="fa-IR" b="0" i="0" dirty="0">
                <a:solidFill>
                  <a:srgbClr val="000000"/>
                </a:solidFill>
                <a:effectLst/>
                <a:latin typeface="IRANSansWeb"/>
              </a:rPr>
              <a:t> تحول فردی بدان معناست که، شما قدرت تغییر خود را داشته باشید. تغییر شما می‌ تواند از طریق رفتار شما نشان داده می شود و در نهایت سبب می شود نتایج بسیار جدید و شگفت انگیزی در زندگی شما ایجاد شود. در این صورت شما احساس متفاوتی را تجربه خواهید کرد. </a:t>
            </a:r>
            <a:endParaRPr lang="en-US" dirty="0"/>
          </a:p>
        </p:txBody>
      </p:sp>
      <p:sp>
        <p:nvSpPr>
          <p:cNvPr id="3" name="Date Placeholder 2">
            <a:extLst>
              <a:ext uri="{FF2B5EF4-FFF2-40B4-BE49-F238E27FC236}">
                <a16:creationId xmlns:a16="http://schemas.microsoft.com/office/drawing/2014/main" id="{00ADFFE8-5B54-4FBC-8E45-DC96B888E9F5}"/>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F6EBD5C1-5BC9-47C4-BE50-A7672649729C}"/>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48AC92A0-614C-4EC1-AEFD-F862B3F2F3C3}"/>
              </a:ext>
            </a:extLst>
          </p:cNvPr>
          <p:cNvSpPr>
            <a:spLocks noGrp="1"/>
          </p:cNvSpPr>
          <p:nvPr>
            <p:ph type="sldNum" sz="quarter" idx="12"/>
          </p:nvPr>
        </p:nvSpPr>
        <p:spPr/>
        <p:txBody>
          <a:bodyPr/>
          <a:lstStyle/>
          <a:p>
            <a:fld id="{6FB8C568-C403-4354-818D-22C7D1225816}" type="slidenum">
              <a:rPr lang="en-US" smtClean="0"/>
              <a:t>15</a:t>
            </a:fld>
            <a:endParaRPr lang="en-US"/>
          </a:p>
        </p:txBody>
      </p:sp>
      <p:sp>
        <p:nvSpPr>
          <p:cNvPr id="6" name="Title 5">
            <a:extLst>
              <a:ext uri="{FF2B5EF4-FFF2-40B4-BE49-F238E27FC236}">
                <a16:creationId xmlns:a16="http://schemas.microsoft.com/office/drawing/2014/main" id="{21C41DA1-219B-49E4-8521-B2442E94FE93}"/>
              </a:ext>
            </a:extLst>
          </p:cNvPr>
          <p:cNvSpPr>
            <a:spLocks noGrp="1"/>
          </p:cNvSpPr>
          <p:nvPr>
            <p:ph type="title"/>
          </p:nvPr>
        </p:nvSpPr>
        <p:spPr/>
        <p:txBody>
          <a:bodyPr>
            <a:noAutofit/>
          </a:bodyPr>
          <a:lstStyle/>
          <a:p>
            <a:pPr algn="ctr"/>
            <a:br>
              <a:rPr lang="fa-IR" sz="3600" b="1" i="0" dirty="0">
                <a:solidFill>
                  <a:srgbClr val="FF0000"/>
                </a:solidFill>
                <a:effectLst/>
                <a:latin typeface="tahoma" panose="020B0604030504040204" pitchFamily="34" charset="0"/>
                <a:cs typeface="B Nazanin" panose="00000400000000000000" pitchFamily="2" charset="-78"/>
              </a:rPr>
            </a:br>
            <a:r>
              <a:rPr lang="fa-IR" sz="3600" b="1" i="0" dirty="0">
                <a:solidFill>
                  <a:srgbClr val="FF0000"/>
                </a:solidFill>
                <a:effectLst/>
                <a:latin typeface="tahoma" panose="020B0604030504040204" pitchFamily="34" charset="0"/>
                <a:cs typeface="B Nazanin" panose="00000400000000000000" pitchFamily="2" charset="-78"/>
              </a:rPr>
              <a:t>تحول فردی چیست؟</a:t>
            </a:r>
            <a:br>
              <a:rPr lang="fa-IR" sz="3600" b="1" i="0" dirty="0">
                <a:solidFill>
                  <a:srgbClr val="FF0000"/>
                </a:solidFill>
                <a:effectLst/>
                <a:latin typeface="header-font"/>
                <a:cs typeface="B Nazanin" panose="00000400000000000000" pitchFamily="2" charset="-78"/>
              </a:rPr>
            </a:br>
            <a:endParaRPr lang="en-US" sz="3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57572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78979-1460-4C51-83C5-0034DDA6A606}"/>
              </a:ext>
            </a:extLst>
          </p:cNvPr>
          <p:cNvSpPr>
            <a:spLocks noGrp="1"/>
          </p:cNvSpPr>
          <p:nvPr>
            <p:ph idx="1"/>
          </p:nvPr>
        </p:nvSpPr>
        <p:spPr/>
        <p:txBody>
          <a:bodyPr/>
          <a:lstStyle/>
          <a:p>
            <a:pPr algn="r"/>
            <a:br>
              <a:rPr lang="fa-IR" dirty="0">
                <a:cs typeface="B Nazanin" panose="00000400000000000000" pitchFamily="2" charset="-78"/>
              </a:rPr>
            </a:br>
            <a:r>
              <a:rPr lang="fa-IR" b="0" i="0" dirty="0">
                <a:solidFill>
                  <a:srgbClr val="666666"/>
                </a:solidFill>
                <a:effectLst/>
                <a:latin typeface="IRANSans"/>
                <a:cs typeface="B Nazanin" panose="00000400000000000000" pitchFamily="2" charset="-78"/>
              </a:rPr>
              <a:t>هر فردی که پا به جهان می گذارد، دارای حق حیات و زندگی است. حق حیات حقی فطری، ذاتی و طبیعی است که تمامی انسان ها مستحق آن هستند. لازم به ذکر است که اگر آفرینش جهان و هستی را ناشی از اراده ی آگاهانه ی خداوند بدانیم، هیچکس به جز او نمی تواند چنین حقی را از انسان سلب کند. انسان ها برای کسب حق خود و شکر گذاری کار و تلاش می کنند و با ثمره آن حیات و زندگی خود را تضمین می کنند و همانطور که مورد نظرشان است به زندگی خود سر و سامان می دهند. از این رو انسان موجودی اقتصادی است که ساحت معیشتی او بر سایر وجه ها تقدم و برتری دارد. اینک انسان اقتصادی به دنبال رفاه و آسایش است و به صحنه ی جامعه و کسب و کار وارد می شود، صحنه ای که ویژگی های آن مدام در حال تغییرات است پس مراوده با محیطی متغییر مستلزم تغییرات شخصی است.</a:t>
            </a:r>
            <a:endParaRPr lang="en-US" dirty="0">
              <a:cs typeface="B Nazanin" panose="00000400000000000000" pitchFamily="2" charset="-78"/>
            </a:endParaRPr>
          </a:p>
        </p:txBody>
      </p:sp>
      <p:sp>
        <p:nvSpPr>
          <p:cNvPr id="3" name="Date Placeholder 2">
            <a:extLst>
              <a:ext uri="{FF2B5EF4-FFF2-40B4-BE49-F238E27FC236}">
                <a16:creationId xmlns:a16="http://schemas.microsoft.com/office/drawing/2014/main" id="{897ADE73-6A43-43BF-9771-98EB082CAE3F}"/>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01EA863A-67FB-4862-9E51-7B549F25D105}"/>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32457858-A862-4AF5-B576-3EFCFFC1CADB}"/>
              </a:ext>
            </a:extLst>
          </p:cNvPr>
          <p:cNvSpPr>
            <a:spLocks noGrp="1"/>
          </p:cNvSpPr>
          <p:nvPr>
            <p:ph type="sldNum" sz="quarter" idx="12"/>
          </p:nvPr>
        </p:nvSpPr>
        <p:spPr/>
        <p:txBody>
          <a:bodyPr/>
          <a:lstStyle/>
          <a:p>
            <a:fld id="{6FB8C568-C403-4354-818D-22C7D1225816}" type="slidenum">
              <a:rPr lang="en-US" smtClean="0"/>
              <a:t>16</a:t>
            </a:fld>
            <a:endParaRPr lang="en-US"/>
          </a:p>
        </p:txBody>
      </p:sp>
      <p:sp>
        <p:nvSpPr>
          <p:cNvPr id="6" name="Title 5">
            <a:extLst>
              <a:ext uri="{FF2B5EF4-FFF2-40B4-BE49-F238E27FC236}">
                <a16:creationId xmlns:a16="http://schemas.microsoft.com/office/drawing/2014/main" id="{13634E05-F713-4AF3-83B9-D37E91620F0C}"/>
              </a:ext>
            </a:extLst>
          </p:cNvPr>
          <p:cNvSpPr>
            <a:spLocks noGrp="1"/>
          </p:cNvSpPr>
          <p:nvPr>
            <p:ph type="title"/>
          </p:nvPr>
        </p:nvSpPr>
        <p:spPr>
          <a:xfrm>
            <a:off x="609600" y="274638"/>
            <a:ext cx="10972800" cy="1143000"/>
          </a:xfrm>
        </p:spPr>
        <p:txBody>
          <a:bodyPr>
            <a:normAutofit/>
          </a:bodyPr>
          <a:lstStyle/>
          <a:p>
            <a:pPr algn="ctr"/>
            <a:r>
              <a:rPr lang="fa-IR" b="1" i="0" dirty="0">
                <a:solidFill>
                  <a:srgbClr val="FF5252"/>
                </a:solidFill>
                <a:effectLst/>
                <a:latin typeface="IRANSans"/>
              </a:rPr>
              <a:t>تغییر برای ارتقاء سطح زندگی</a:t>
            </a:r>
            <a:endParaRPr lang="en-US" dirty="0"/>
          </a:p>
        </p:txBody>
      </p:sp>
    </p:spTree>
    <p:extLst>
      <p:ext uri="{BB962C8B-B14F-4D97-AF65-F5344CB8AC3E}">
        <p14:creationId xmlns:p14="http://schemas.microsoft.com/office/powerpoint/2010/main" val="971816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23C5625-F5D5-40D0-8678-1D71E3CD9199}"/>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9086A2FC-F1A5-4AE7-9D1D-911C8481E6C8}"/>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BC33FCD2-E457-41A3-8DA4-6BA3309D58D2}"/>
              </a:ext>
            </a:extLst>
          </p:cNvPr>
          <p:cNvSpPr>
            <a:spLocks noGrp="1"/>
          </p:cNvSpPr>
          <p:nvPr>
            <p:ph type="sldNum" sz="quarter" idx="12"/>
          </p:nvPr>
        </p:nvSpPr>
        <p:spPr/>
        <p:txBody>
          <a:bodyPr/>
          <a:lstStyle/>
          <a:p>
            <a:fld id="{6FB8C568-C403-4354-818D-22C7D1225816}" type="slidenum">
              <a:rPr lang="en-US" smtClean="0"/>
              <a:t>17</a:t>
            </a:fld>
            <a:endParaRPr lang="en-US"/>
          </a:p>
        </p:txBody>
      </p:sp>
      <p:sp>
        <p:nvSpPr>
          <p:cNvPr id="6" name="Title 5">
            <a:extLst>
              <a:ext uri="{FF2B5EF4-FFF2-40B4-BE49-F238E27FC236}">
                <a16:creationId xmlns:a16="http://schemas.microsoft.com/office/drawing/2014/main" id="{9704E2ED-EC68-4754-9FC8-7D5A40EF25C6}"/>
              </a:ext>
            </a:extLst>
          </p:cNvPr>
          <p:cNvSpPr>
            <a:spLocks noGrp="1"/>
          </p:cNvSpPr>
          <p:nvPr>
            <p:ph type="title"/>
          </p:nvPr>
        </p:nvSpPr>
        <p:spPr/>
        <p:txBody>
          <a:bodyPr/>
          <a:lstStyle/>
          <a:p>
            <a:pPr algn="ctr"/>
            <a:r>
              <a:rPr lang="fa-IR" b="0" i="0" dirty="0">
                <a:solidFill>
                  <a:srgbClr val="FF0000"/>
                </a:solidFill>
                <a:effectLst/>
                <a:latin typeface="Tahoma" panose="020B0604030504040204" pitchFamily="34" charset="0"/>
                <a:cs typeface="B Nazanin" panose="00000400000000000000" pitchFamily="2" charset="-78"/>
              </a:rPr>
              <a:t>ضرورت تحول</a:t>
            </a:r>
            <a:endParaRPr lang="en-US" dirty="0">
              <a:cs typeface="B Nazanin" panose="00000400000000000000" pitchFamily="2" charset="-78"/>
            </a:endParaRPr>
          </a:p>
        </p:txBody>
      </p:sp>
      <p:sp>
        <p:nvSpPr>
          <p:cNvPr id="7" name="Rectangle 1">
            <a:extLst>
              <a:ext uri="{FF2B5EF4-FFF2-40B4-BE49-F238E27FC236}">
                <a16:creationId xmlns:a16="http://schemas.microsoft.com/office/drawing/2014/main" id="{C86FC869-41BD-42B7-AA60-C7E5D010A9DC}"/>
              </a:ext>
            </a:extLst>
          </p:cNvPr>
          <p:cNvSpPr>
            <a:spLocks noGrp="1" noChangeArrowheads="1"/>
          </p:cNvSpPr>
          <p:nvPr>
            <p:ph idx="1"/>
          </p:nvPr>
        </p:nvSpPr>
        <p:spPr bwMode="auto">
          <a:xfrm>
            <a:off x="609599" y="1530115"/>
            <a:ext cx="10771164"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fa-IR" altLang="en-US" sz="2000" b="0" i="0" u="none" strike="noStrike" cap="none" normalizeH="0" baseline="0" dirty="0">
              <a:ln>
                <a:noFill/>
              </a:ln>
              <a:effectLst/>
              <a:latin typeface="Tahoma" panose="020B0604030504040204" pitchFamily="34" charset="0"/>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effectLst/>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a:ln>
                  <a:noFill/>
                </a:ln>
                <a:effectLst/>
                <a:latin typeface="Tahoma" panose="020B0604030504040204" pitchFamily="34" charset="0"/>
                <a:cs typeface="B Nazanin" panose="00000400000000000000" pitchFamily="2" charset="-78"/>
              </a:rPr>
              <a:t>كيفيت سازمانها = كيفيت زندگي مردم</a:t>
            </a:r>
            <a:endParaRPr kumimoji="0" lang="en-US" altLang="en-US" sz="2000" b="0" i="0" u="none" strike="noStrike" cap="none" normalizeH="0" baseline="0" dirty="0">
              <a:ln>
                <a:noFill/>
              </a:ln>
              <a:effectLst/>
              <a:cs typeface="B Nazanin" panose="000004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000" b="0" i="0" u="none" strike="noStrike" cap="none" normalizeH="0" baseline="0" dirty="0">
                <a:ln>
                  <a:noFill/>
                </a:ln>
                <a:effectLst/>
                <a:latin typeface="Tahoma" panose="020B0604030504040204" pitchFamily="34" charset="0"/>
                <a:cs typeface="B Nazanin" panose="00000400000000000000" pitchFamily="2" charset="-78"/>
              </a:rPr>
              <a:t>تحول از طريق زور، اجبار و ارعاب حاصل نمي‌شود.</a:t>
            </a: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000" b="0" i="0" u="none" strike="noStrike" cap="none" normalizeH="0" baseline="0" dirty="0">
                <a:ln>
                  <a:noFill/>
                </a:ln>
                <a:effectLst/>
                <a:latin typeface="Tahoma" panose="020B0604030504040204" pitchFamily="34" charset="0"/>
                <a:cs typeface="B Nazanin" panose="00000400000000000000" pitchFamily="2" charset="-78"/>
              </a:rPr>
              <a:t>تحول از طريق شانس و اقبال بوجود نمي‌آيد.</a:t>
            </a:r>
            <a:endParaRPr kumimoji="0" lang="en-US" altLang="en-US" sz="2000" b="0" i="0" u="none" strike="noStrike" cap="none" normalizeH="0" baseline="0" dirty="0">
              <a:ln>
                <a:noFill/>
              </a:ln>
              <a:effectLst/>
              <a:latin typeface="Tahoma" panose="020B0604030504040204" pitchFamily="34" charset="0"/>
              <a:cs typeface="B Nazanin" panose="000004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lang="fa-IR" sz="2000" b="0" i="0" dirty="0">
                <a:effectLst/>
                <a:latin typeface="IRANSans"/>
                <a:cs typeface="B Nazanin" panose="00000400000000000000" pitchFamily="2" charset="-78"/>
              </a:rPr>
              <a:t>امروزه انسان ها با </a:t>
            </a:r>
            <a:r>
              <a:rPr lang="fa-IR" sz="2000" b="1" i="0" dirty="0">
                <a:solidFill>
                  <a:srgbClr val="FF0000"/>
                </a:solidFill>
                <a:effectLst/>
                <a:latin typeface="IRANSans"/>
                <a:cs typeface="B Nazanin" panose="00000400000000000000" pitchFamily="2" charset="-78"/>
              </a:rPr>
              <a:t>مشکلات</a:t>
            </a:r>
            <a:r>
              <a:rPr lang="fa-IR" sz="2000" b="1" i="0" dirty="0">
                <a:effectLst/>
                <a:latin typeface="IRANSans"/>
                <a:cs typeface="B Nazanin" panose="00000400000000000000" pitchFamily="2" charset="-78"/>
              </a:rPr>
              <a:t> </a:t>
            </a:r>
            <a:r>
              <a:rPr lang="fa-IR" sz="2000" b="0" i="0" dirty="0">
                <a:effectLst/>
                <a:latin typeface="IRANSans"/>
                <a:cs typeface="B Nazanin" panose="00000400000000000000" pitchFamily="2" charset="-78"/>
              </a:rPr>
              <a:t>گوناگونی روبه رو می شوند، و این مشکلات تأثیر بسزایی در زندگی افراد به طور مستقیم و یا غیر مستقیم می گذارد.افراد پس از روبه رو شدن با چنین مشکلاتی به فکر علل به وجود آمدن آن ها می افتند و اما پس از تکرار آن مشکل دیگر انرژی برای آنان باقی نمی ماند که به دنبال علت آن مشکل بروند و راه حلی مناسب برای آن پیدا کنند. مهم ترین دلیلی که یک نفر تلاش برای </a:t>
            </a:r>
            <a:r>
              <a:rPr lang="fa-IR" sz="2000" b="1" i="0" dirty="0">
                <a:effectLst/>
                <a:latin typeface="IRANSans"/>
                <a:cs typeface="B Nazanin" panose="00000400000000000000" pitchFamily="2" charset="-78"/>
              </a:rPr>
              <a:t>تحول فردی</a:t>
            </a:r>
            <a:r>
              <a:rPr lang="fa-IR" sz="2000" b="0" i="0" dirty="0">
                <a:effectLst/>
                <a:latin typeface="IRANSans"/>
                <a:cs typeface="B Nazanin" panose="00000400000000000000" pitchFamily="2" charset="-78"/>
              </a:rPr>
              <a:t> در زندگی خود می کند حل و رفع مشکلی است که می تواند ضربه های مختلفی نسبت به</a:t>
            </a:r>
            <a:r>
              <a:rPr lang="fa-IR" sz="2000" b="1" i="0" dirty="0">
                <a:effectLst/>
                <a:latin typeface="IRANSans"/>
                <a:cs typeface="B Nazanin" panose="00000400000000000000" pitchFamily="2" charset="-78"/>
              </a:rPr>
              <a:t> </a:t>
            </a:r>
            <a:r>
              <a:rPr lang="fa-IR" sz="2000" b="1" i="0" dirty="0">
                <a:solidFill>
                  <a:srgbClr val="FF0000"/>
                </a:solidFill>
                <a:effectLst/>
                <a:latin typeface="IRANSans"/>
                <a:cs typeface="B Nazanin" panose="00000400000000000000" pitchFamily="2" charset="-78"/>
              </a:rPr>
              <a:t>آینده شغلی، موفقیت و زندگی</a:t>
            </a:r>
            <a:r>
              <a:rPr lang="fa-IR" sz="2000" b="0" i="0" dirty="0">
                <a:solidFill>
                  <a:srgbClr val="FF0000"/>
                </a:solidFill>
                <a:effectLst/>
                <a:latin typeface="IRANSans"/>
                <a:cs typeface="B Nazanin" panose="00000400000000000000" pitchFamily="2" charset="-78"/>
              </a:rPr>
              <a:t> </a:t>
            </a:r>
            <a:r>
              <a:rPr lang="fa-IR" sz="2000" b="0" i="0" dirty="0">
                <a:effectLst/>
                <a:latin typeface="IRANSans"/>
                <a:cs typeface="B Nazanin" panose="00000400000000000000" pitchFamily="2" charset="-78"/>
              </a:rPr>
              <a:t>آن فرد وارد می کنند و گاهی حیات او را به صورت ناشناس به خطر می اندازند. اما دلیل رخ دادن چنین مشکلاتی در زندگی افراد چیست؟ چه کسی در به وجود آمدن چنین مشکلاتی نقش دارد؟ از همه مهم تر این که چه کسی می تواند از بروز چنین مشکلاتی در زندگی جلوگیری کند؟</a:t>
            </a:r>
            <a:endParaRPr kumimoji="0" lang="en-US" altLang="en-US" sz="2000" b="0" i="0" u="none" strike="noStrike" cap="none" normalizeH="0" baseline="0" dirty="0">
              <a:ln>
                <a:noFill/>
              </a:ln>
              <a:effectLst/>
              <a:cs typeface="B Nazanin" panose="00000400000000000000" pitchFamily="2" charset="-78"/>
            </a:endParaRPr>
          </a:p>
        </p:txBody>
      </p:sp>
    </p:spTree>
    <p:extLst>
      <p:ext uri="{BB962C8B-B14F-4D97-AF65-F5344CB8AC3E}">
        <p14:creationId xmlns:p14="http://schemas.microsoft.com/office/powerpoint/2010/main" val="1467562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0967B2-33A4-4448-A3FF-57A2B683AE4C}"/>
              </a:ext>
            </a:extLst>
          </p:cNvPr>
          <p:cNvSpPr>
            <a:spLocks noGrp="1"/>
          </p:cNvSpPr>
          <p:nvPr>
            <p:ph idx="1"/>
          </p:nvPr>
        </p:nvSpPr>
        <p:spPr/>
        <p:txBody>
          <a:bodyPr>
            <a:normAutofit fontScale="92500" lnSpcReduction="10000"/>
          </a:bodyPr>
          <a:lstStyle/>
          <a:p>
            <a:pPr algn="r"/>
            <a:br>
              <a:rPr lang="fa-IR" b="0" i="0" dirty="0">
                <a:solidFill>
                  <a:srgbClr val="666666"/>
                </a:solidFill>
                <a:effectLst/>
                <a:latin typeface="IRANSans"/>
              </a:rPr>
            </a:br>
            <a:r>
              <a:rPr lang="fa-IR" b="0" i="0" dirty="0">
                <a:solidFill>
                  <a:srgbClr val="666666"/>
                </a:solidFill>
                <a:effectLst/>
                <a:latin typeface="IRANSans"/>
              </a:rPr>
              <a:t>در فرایند تغییر همواره عادت ها و رفتار هایی که مدت زمان زیادی در زندگی با آن ها همراه بوده ایم، انگاره ها و … را رها می کنیم تا به دستاورد هایی برتر و عالی برسیم. فرایند تغییر با حس کردن وضعیتی نامناسب و ناراحت کننده آغاز می شود، در این زمان معمولاً انسان وضعیت مطلوب و خوشایندی را در زندگی خود متصور می شود و اراده ی خود را برای رسیدن به آن به کار می گیرد. مهم ترین نکته آن است که هیچ یک از تغییرات بدون اقدام امکان پذیر نیست و مرحله بعدی تغییر تلاش عملی است که اگر با موفقیت صورت بگیرد، تغییر و تحول شخصی اتفاق افتاده است. لازم به ذکر است گاهی اوقات شاید در وضعیتی نامناسب قرار نداشته باشیم اما می توانیم برای ارتقاء خود و بهبود زندگیمان تغییرات فردی را ایجاد کنیم. برای مثال: شاید به عنوان یک کارمند از موقعیت شغلی خود راضی باشیم اما می توانیم با ایجاد تغییرات شخصیت خود را ارتقاء دهیم و مدیر یک مجموعه شویم و یا حتی از یک مدیر به رهبری عالی تبدیل بشویم.</a:t>
            </a:r>
          </a:p>
          <a:p>
            <a:pPr algn="r"/>
            <a:r>
              <a:rPr lang="fa-IR" b="0" i="0" dirty="0">
                <a:solidFill>
                  <a:srgbClr val="666666"/>
                </a:solidFill>
                <a:effectLst/>
                <a:latin typeface="IRANSans"/>
              </a:rPr>
              <a:t> </a:t>
            </a:r>
          </a:p>
          <a:p>
            <a:pPr algn="r"/>
            <a:endParaRPr lang="en-US" dirty="0"/>
          </a:p>
        </p:txBody>
      </p:sp>
      <p:sp>
        <p:nvSpPr>
          <p:cNvPr id="3" name="Date Placeholder 2">
            <a:extLst>
              <a:ext uri="{FF2B5EF4-FFF2-40B4-BE49-F238E27FC236}">
                <a16:creationId xmlns:a16="http://schemas.microsoft.com/office/drawing/2014/main" id="{20A77822-0D1E-4C36-945C-9D9036544AA8}"/>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D5CE4C9D-157F-410D-AE8F-20461F71DE85}"/>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E4B58375-1DA4-4D10-A7EE-42470B6ACE1E}"/>
              </a:ext>
            </a:extLst>
          </p:cNvPr>
          <p:cNvSpPr>
            <a:spLocks noGrp="1"/>
          </p:cNvSpPr>
          <p:nvPr>
            <p:ph type="sldNum" sz="quarter" idx="12"/>
          </p:nvPr>
        </p:nvSpPr>
        <p:spPr/>
        <p:txBody>
          <a:bodyPr/>
          <a:lstStyle/>
          <a:p>
            <a:fld id="{6FB8C568-C403-4354-818D-22C7D1225816}" type="slidenum">
              <a:rPr lang="en-US" smtClean="0"/>
              <a:t>18</a:t>
            </a:fld>
            <a:endParaRPr lang="en-US"/>
          </a:p>
        </p:txBody>
      </p:sp>
      <p:sp>
        <p:nvSpPr>
          <p:cNvPr id="6" name="Title 5">
            <a:extLst>
              <a:ext uri="{FF2B5EF4-FFF2-40B4-BE49-F238E27FC236}">
                <a16:creationId xmlns:a16="http://schemas.microsoft.com/office/drawing/2014/main" id="{5583901B-E80A-4B7A-94CA-146904948154}"/>
              </a:ext>
            </a:extLst>
          </p:cNvPr>
          <p:cNvSpPr>
            <a:spLocks noGrp="1"/>
          </p:cNvSpPr>
          <p:nvPr>
            <p:ph type="title"/>
          </p:nvPr>
        </p:nvSpPr>
        <p:spPr/>
        <p:txBody>
          <a:bodyPr>
            <a:normAutofit/>
          </a:bodyPr>
          <a:lstStyle/>
          <a:p>
            <a:pPr algn="ctr"/>
            <a:r>
              <a:rPr lang="fa-IR" b="1" i="0" dirty="0">
                <a:solidFill>
                  <a:srgbClr val="FF5252"/>
                </a:solidFill>
                <a:effectLst/>
                <a:latin typeface="IRANSans"/>
              </a:rPr>
              <a:t>مبدأ تحولات فردی</a:t>
            </a:r>
            <a:endParaRPr lang="en-US" dirty="0"/>
          </a:p>
        </p:txBody>
      </p:sp>
    </p:spTree>
    <p:extLst>
      <p:ext uri="{BB962C8B-B14F-4D97-AF65-F5344CB8AC3E}">
        <p14:creationId xmlns:p14="http://schemas.microsoft.com/office/powerpoint/2010/main" val="630686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B9C32-5366-4C1B-9B54-BEE4D2359214}"/>
              </a:ext>
            </a:extLst>
          </p:cNvPr>
          <p:cNvSpPr>
            <a:spLocks noGrp="1"/>
          </p:cNvSpPr>
          <p:nvPr>
            <p:ph idx="1"/>
          </p:nvPr>
        </p:nvSpPr>
        <p:spPr/>
        <p:txBody>
          <a:bodyPr/>
          <a:lstStyle/>
          <a:p>
            <a:pPr algn="r"/>
            <a:r>
              <a:rPr lang="fa-IR" b="0" i="0" dirty="0">
                <a:solidFill>
                  <a:srgbClr val="000000"/>
                </a:solidFill>
                <a:effectLst/>
                <a:latin typeface="IRANSansWeb"/>
                <a:cs typeface="B Nazanin" panose="00000400000000000000" pitchFamily="2" charset="-78"/>
              </a:rPr>
              <a:t>اشخاص باتوجه به شرایطی که دارند، تحول را معنی می کنند، ممکن است، آنان از لحاظ مالی شرایط مناسبی نداشته باشند و شرایط آنان سبب شود که از ایجاد تغییر در خودشان دست بکشند. جناب آقای ملک پور در آن زمان که شروع به تحول خود نمودند، تقریباً از لحاظ مالی شرایط خوبی نداشتند و به اصطلاح،  از زیر صفر شروع کردند. ایشان خیلی سختی کشیدند ولی بخاطر نوع تفکری که داشتند توانستند، در یک برهه‌ ای از زمان شروع به تغییر و تحول فردی نمایند.</a:t>
            </a:r>
            <a:endParaRPr lang="en-US" dirty="0">
              <a:cs typeface="B Nazanin" panose="00000400000000000000" pitchFamily="2" charset="-78"/>
            </a:endParaRPr>
          </a:p>
        </p:txBody>
      </p:sp>
      <p:sp>
        <p:nvSpPr>
          <p:cNvPr id="3" name="Date Placeholder 2">
            <a:extLst>
              <a:ext uri="{FF2B5EF4-FFF2-40B4-BE49-F238E27FC236}">
                <a16:creationId xmlns:a16="http://schemas.microsoft.com/office/drawing/2014/main" id="{8AB7D374-E1EF-41C1-AA01-BC8F7528712A}"/>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9E3D158B-35B3-493D-9483-4C336F913BF6}"/>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8F02C749-1DB9-4C35-BEB0-44409D68FDA5}"/>
              </a:ext>
            </a:extLst>
          </p:cNvPr>
          <p:cNvSpPr>
            <a:spLocks noGrp="1"/>
          </p:cNvSpPr>
          <p:nvPr>
            <p:ph type="sldNum" sz="quarter" idx="12"/>
          </p:nvPr>
        </p:nvSpPr>
        <p:spPr/>
        <p:txBody>
          <a:bodyPr/>
          <a:lstStyle/>
          <a:p>
            <a:fld id="{6FB8C568-C403-4354-818D-22C7D1225816}" type="slidenum">
              <a:rPr lang="en-US" smtClean="0"/>
              <a:t>19</a:t>
            </a:fld>
            <a:endParaRPr lang="en-US"/>
          </a:p>
        </p:txBody>
      </p:sp>
      <p:sp>
        <p:nvSpPr>
          <p:cNvPr id="6" name="Title 5">
            <a:extLst>
              <a:ext uri="{FF2B5EF4-FFF2-40B4-BE49-F238E27FC236}">
                <a16:creationId xmlns:a16="http://schemas.microsoft.com/office/drawing/2014/main" id="{7360138B-DBEB-450B-9FE1-F7BB1FF8FE6A}"/>
              </a:ext>
            </a:extLst>
          </p:cNvPr>
          <p:cNvSpPr>
            <a:spLocks noGrp="1"/>
          </p:cNvSpPr>
          <p:nvPr>
            <p:ph type="title"/>
          </p:nvPr>
        </p:nvSpPr>
        <p:spPr/>
        <p:txBody>
          <a:bodyPr/>
          <a:lstStyle/>
          <a:p>
            <a:pPr algn="ctr"/>
            <a:r>
              <a:rPr lang="fa-IR" b="0" i="0" dirty="0">
                <a:solidFill>
                  <a:srgbClr val="FF0000"/>
                </a:solidFill>
                <a:effectLst/>
                <a:latin typeface="IRANSansWeb"/>
              </a:rPr>
              <a:t> تحول فردی به چه صورت انجام میشود</a:t>
            </a:r>
            <a:endParaRPr lang="en-US" dirty="0">
              <a:solidFill>
                <a:srgbClr val="FF0000"/>
              </a:solidFill>
            </a:endParaRPr>
          </a:p>
        </p:txBody>
      </p:sp>
    </p:spTree>
    <p:extLst>
      <p:ext uri="{BB962C8B-B14F-4D97-AF65-F5344CB8AC3E}">
        <p14:creationId xmlns:p14="http://schemas.microsoft.com/office/powerpoint/2010/main" val="258097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r>
              <a:rPr lang="fa-IR" dirty="0"/>
              <a:t>هدف کلی:</a:t>
            </a:r>
          </a:p>
          <a:p>
            <a:pPr algn="r"/>
            <a:r>
              <a:rPr lang="fa-IR" dirty="0"/>
              <a:t> </a:t>
            </a:r>
            <a:endParaRPr lang="en-US" dirty="0"/>
          </a:p>
          <a:p>
            <a:pPr algn="r"/>
            <a:r>
              <a:rPr lang="fa-IR" dirty="0"/>
              <a:t>هدف دوره: اشنای فراگیران با مفهوم توسعه و توسعه فردی و جایگاه ان در رشدو شکوفای انسان</a:t>
            </a:r>
          </a:p>
          <a:p>
            <a:pPr algn="r"/>
            <a:r>
              <a:rPr lang="fa-IR" dirty="0"/>
              <a:t>اهداف رفتاری:</a:t>
            </a:r>
            <a:endParaRPr lang="en-US" dirty="0"/>
          </a:p>
          <a:p>
            <a:pPr algn="r"/>
            <a:r>
              <a:rPr lang="fa-IR" dirty="0"/>
              <a:t>فراگیران پس از پایان دوره قادر خواهند بود:</a:t>
            </a:r>
            <a:endParaRPr lang="en-US" dirty="0"/>
          </a:p>
          <a:p>
            <a:pPr algn="r"/>
            <a:r>
              <a:rPr lang="fa-IR" dirty="0"/>
              <a:t>مفهوم توسعه  و تحول بطور عام را بیان کنند.</a:t>
            </a:r>
            <a:endParaRPr lang="en-US" dirty="0"/>
          </a:p>
          <a:p>
            <a:pPr algn="r"/>
            <a:r>
              <a:rPr lang="fa-IR" dirty="0"/>
              <a:t>مفهوم توسعه فردی را توضیح دهند.</a:t>
            </a:r>
            <a:endParaRPr lang="en-US" dirty="0"/>
          </a:p>
          <a:p>
            <a:pPr algn="r"/>
            <a:r>
              <a:rPr lang="fa-IR" dirty="0"/>
              <a:t>مفهوم خود اگاهی را بیان کند</a:t>
            </a:r>
          </a:p>
          <a:p>
            <a:pPr algn="r"/>
            <a:r>
              <a:rPr lang="fa-IR" dirty="0"/>
              <a:t>ابعاد توسعه و تحول فردی را بیان کنند</a:t>
            </a:r>
            <a:endParaRPr lang="en-US" dirty="0"/>
          </a:p>
          <a:p>
            <a:pPr algn="r"/>
            <a:r>
              <a:rPr lang="fa-IR" dirty="0"/>
              <a:t>جایگاه و اهمیت توسعه فردی در توسعه اجتماعی را بیان کنند.</a:t>
            </a:r>
            <a:endParaRPr lang="en-US" dirty="0"/>
          </a:p>
        </p:txBody>
      </p:sp>
      <p:sp>
        <p:nvSpPr>
          <p:cNvPr id="2" name="Title 1"/>
          <p:cNvSpPr>
            <a:spLocks noGrp="1"/>
          </p:cNvSpPr>
          <p:nvPr>
            <p:ph type="title"/>
          </p:nvPr>
        </p:nvSpPr>
        <p:spPr/>
        <p:txBody>
          <a:bodyPr/>
          <a:lstStyle/>
          <a:p>
            <a:r>
              <a:rPr lang="fa-IR" dirty="0"/>
              <a:t>اهداف دوره</a:t>
            </a:r>
            <a:endParaRPr lang="en-US" dirty="0"/>
          </a:p>
        </p:txBody>
      </p:sp>
      <p:sp>
        <p:nvSpPr>
          <p:cNvPr id="4" name="Date Placeholder 3">
            <a:extLst>
              <a:ext uri="{FF2B5EF4-FFF2-40B4-BE49-F238E27FC236}">
                <a16:creationId xmlns:a16="http://schemas.microsoft.com/office/drawing/2014/main" id="{9C4F7194-78B2-4DB5-8BB5-26E3EDB03777}"/>
              </a:ext>
            </a:extLst>
          </p:cNvPr>
          <p:cNvSpPr>
            <a:spLocks noGrp="1"/>
          </p:cNvSpPr>
          <p:nvPr>
            <p:ph type="dt" sz="half" idx="10"/>
          </p:nvPr>
        </p:nvSpPr>
        <p:spPr/>
        <p:txBody>
          <a:bodyPr/>
          <a:lstStyle/>
          <a:p>
            <a:fld id="{872F3C4E-FB3F-4278-A5EE-BCC64A938057}" type="datetime1">
              <a:rPr lang="en-US" smtClean="0"/>
              <a:t>12/17/2021</a:t>
            </a:fld>
            <a:endParaRPr lang="en-US"/>
          </a:p>
        </p:txBody>
      </p:sp>
      <p:sp>
        <p:nvSpPr>
          <p:cNvPr id="5" name="Footer Placeholder 4">
            <a:extLst>
              <a:ext uri="{FF2B5EF4-FFF2-40B4-BE49-F238E27FC236}">
                <a16:creationId xmlns:a16="http://schemas.microsoft.com/office/drawing/2014/main" id="{B4BA4942-7F3F-46B8-AC46-44AB317F32E1}"/>
              </a:ext>
            </a:extLst>
          </p:cNvPr>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a:extLst>
              <a:ext uri="{FF2B5EF4-FFF2-40B4-BE49-F238E27FC236}">
                <a16:creationId xmlns:a16="http://schemas.microsoft.com/office/drawing/2014/main" id="{28B8CC1F-84E2-4B49-BE26-EEE02397B562}"/>
              </a:ext>
            </a:extLst>
          </p:cNvPr>
          <p:cNvSpPr>
            <a:spLocks noGrp="1"/>
          </p:cNvSpPr>
          <p:nvPr>
            <p:ph type="sldNum" sz="quarter" idx="12"/>
          </p:nvPr>
        </p:nvSpPr>
        <p:spPr/>
        <p:txBody>
          <a:bodyPr/>
          <a:lstStyle/>
          <a:p>
            <a:fld id="{6FB8C568-C403-4354-818D-22C7D1225816}"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6AE74-DABB-4B89-891C-8C06FB505493}"/>
              </a:ext>
            </a:extLst>
          </p:cNvPr>
          <p:cNvSpPr>
            <a:spLocks noGrp="1"/>
          </p:cNvSpPr>
          <p:nvPr>
            <p:ph idx="1"/>
          </p:nvPr>
        </p:nvSpPr>
        <p:spPr/>
        <p:txBody>
          <a:bodyPr>
            <a:normAutofit/>
          </a:bodyPr>
          <a:lstStyle/>
          <a:p>
            <a:pPr algn="r"/>
            <a:r>
              <a:rPr lang="fa-IR" sz="2000" i="0" dirty="0">
                <a:solidFill>
                  <a:srgbClr val="000000"/>
                </a:solidFill>
                <a:effectLst/>
                <a:latin typeface="IRANSansWeb"/>
                <a:cs typeface="B Nazanin" panose="00000400000000000000" pitchFamily="2" charset="-78"/>
              </a:rPr>
              <a:t> </a:t>
            </a:r>
            <a:r>
              <a:rPr lang="fa-IR" sz="2000" b="1" i="0" dirty="0">
                <a:solidFill>
                  <a:srgbClr val="FF0000"/>
                </a:solidFill>
                <a:effectLst/>
                <a:latin typeface="IRANSansWeb"/>
                <a:cs typeface="B Nazanin" panose="00000400000000000000" pitchFamily="2" charset="-78"/>
              </a:rPr>
              <a:t>اولین گام برای تحولات فردی و شخصیتی، </a:t>
            </a:r>
            <a:r>
              <a:rPr lang="fa-IR" sz="2000" i="0" dirty="0">
                <a:solidFill>
                  <a:srgbClr val="000000"/>
                </a:solidFill>
                <a:effectLst/>
                <a:latin typeface="IRANSansWeb"/>
                <a:cs typeface="B Nazanin" panose="00000400000000000000" pitchFamily="2" charset="-78"/>
              </a:rPr>
              <a:t>شناخت خودتان و خواسته های تان می باشد. پس از شناخت خودتان و خواسته هایتان باید به آنالیز افکار خود بپردازید و دقیقاً مشخص کنید که چه افکاری مانع رشد شما می شوند و برای دور کردن آنان برنامه ریزی کنید. در واقع تا زمانی که افکار منفی شناخته نشوند، نمی توانید شروع به ساخت یک باور جدید نمایید. پس از این که افکار منفی شناسایی شدند و بخشی از شما در درونتان شروع به نه گفتن کرد، دلایلی پیدا نمایید که به خودتان بگویید، می شود. وقتی شما یک سری خواسته تعیین می کنید و پیوسته به خودتان می گویید که به اهدافم  می رسم و شروع به برداشتن قدم های آرام و پیوسته می نمایید، در طول مسیر از نتایج، شگفت انگیز می شوید. زیرا جهان هستی و کائنات دست در دست یکدیگر داده و شما را به سمت چیزهایی که دوست دارید، هدایت می کنند. ممکن است خواسته شما، قرار گیری در یک کشور باشد، کار در یک شرکت خاص باشد و یا خواندن رشته پزشکی باشد‌. خواسته های افراد با یکدیگر بسیار فرق دارند. این موضوع را به خاطر بسپارید که در راه تحولات فردی، خیلی از انسان ها به شما می گویند که نمی‌ شود، شما نمی توانید با آنچه که دوست دارید، برسید. ولی اگر شما بر روی افکار خود کار کنید و باور کنید که می شود و صدای انسان های دیگر را نشنوید و فقط بر خواسته خود متمرکز شوید، به خواسته دلخواه تان خواهید رسید. وقتی وارد مسیر مثبت می شوید، کائنات، انسان های مثبتی را در مسیر شما قرار می دهند و انسان ها یکی یکی شما را هدایت می کنند‌‌</a:t>
            </a:r>
            <a:endParaRPr lang="en-US" sz="2000" dirty="0">
              <a:cs typeface="B Nazanin" panose="00000400000000000000" pitchFamily="2" charset="-78"/>
            </a:endParaRPr>
          </a:p>
        </p:txBody>
      </p:sp>
      <p:sp>
        <p:nvSpPr>
          <p:cNvPr id="3" name="Date Placeholder 2">
            <a:extLst>
              <a:ext uri="{FF2B5EF4-FFF2-40B4-BE49-F238E27FC236}">
                <a16:creationId xmlns:a16="http://schemas.microsoft.com/office/drawing/2014/main" id="{46955EC8-2F28-48DD-845E-FC045EDB2F20}"/>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F946B3A7-FE9A-4583-A913-F6D7FF02CE9D}"/>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37560BAC-2CEB-47A6-AD01-85C584B8FBF7}"/>
              </a:ext>
            </a:extLst>
          </p:cNvPr>
          <p:cNvSpPr>
            <a:spLocks noGrp="1"/>
          </p:cNvSpPr>
          <p:nvPr>
            <p:ph type="sldNum" sz="quarter" idx="12"/>
          </p:nvPr>
        </p:nvSpPr>
        <p:spPr/>
        <p:txBody>
          <a:bodyPr/>
          <a:lstStyle/>
          <a:p>
            <a:fld id="{6FB8C568-C403-4354-818D-22C7D1225816}" type="slidenum">
              <a:rPr lang="en-US" smtClean="0"/>
              <a:t>20</a:t>
            </a:fld>
            <a:endParaRPr lang="en-US"/>
          </a:p>
        </p:txBody>
      </p:sp>
      <p:sp>
        <p:nvSpPr>
          <p:cNvPr id="6" name="Title 5">
            <a:extLst>
              <a:ext uri="{FF2B5EF4-FFF2-40B4-BE49-F238E27FC236}">
                <a16:creationId xmlns:a16="http://schemas.microsoft.com/office/drawing/2014/main" id="{185E2B2E-B6B9-49DD-953B-82C0441722F6}"/>
              </a:ext>
            </a:extLst>
          </p:cNvPr>
          <p:cNvSpPr>
            <a:spLocks noGrp="1"/>
          </p:cNvSpPr>
          <p:nvPr>
            <p:ph type="title"/>
          </p:nvPr>
        </p:nvSpPr>
        <p:spPr/>
        <p:txBody>
          <a:bodyPr>
            <a:normAutofit/>
          </a:bodyPr>
          <a:lstStyle/>
          <a:p>
            <a:pPr algn="ctr"/>
            <a:r>
              <a:rPr lang="fa-IR" sz="3200" b="1" i="0" dirty="0">
                <a:solidFill>
                  <a:srgbClr val="FF0000"/>
                </a:solidFill>
                <a:effectLst/>
                <a:latin typeface="tahoma" panose="020B0604030504040204" pitchFamily="34" charset="0"/>
                <a:cs typeface="B Nazanin" panose="00000400000000000000" pitchFamily="2" charset="-78"/>
              </a:rPr>
              <a:t>گام های تحول فردی</a:t>
            </a:r>
            <a:endParaRPr lang="en-US"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2797405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8E7622-3B34-4CC8-8658-08FEA3CB622C}"/>
              </a:ext>
            </a:extLst>
          </p:cNvPr>
          <p:cNvSpPr>
            <a:spLocks noGrp="1"/>
          </p:cNvSpPr>
          <p:nvPr>
            <p:ph idx="1"/>
          </p:nvPr>
        </p:nvSpPr>
        <p:spPr/>
        <p:txBody>
          <a:bodyPr>
            <a:normAutofit/>
          </a:bodyPr>
          <a:lstStyle/>
          <a:p>
            <a:pPr algn="r" fontAlgn="base"/>
            <a:r>
              <a:rPr lang="fa-IR" sz="2000" b="0" i="0" dirty="0">
                <a:solidFill>
                  <a:srgbClr val="000000"/>
                </a:solidFill>
                <a:effectLst/>
                <a:latin typeface="tahoma" panose="020B0604030504040204" pitchFamily="34" charset="0"/>
                <a:cs typeface="B Nazanin" panose="00000400000000000000" pitchFamily="2" charset="-78"/>
              </a:rPr>
              <a:t>برای تغییر و تحول فردی می بایست تنها پا در مسیر بگذارید و پس از مدتی کائنات و جهان هستی به وسیله انسان ها شما را به سمت خواسته ذهنیتان هدایت می کنند. در حالت کلی، تحول فردی به این صورت اتفاق می افتد:</a:t>
            </a:r>
            <a:endParaRPr lang="fa-IR" sz="2000" b="0" i="0" dirty="0">
              <a:solidFill>
                <a:srgbClr val="666666"/>
              </a:solidFill>
              <a:effectLst/>
              <a:latin typeface="body-font"/>
              <a:cs typeface="B Nazanin" panose="00000400000000000000" pitchFamily="2" charset="-78"/>
            </a:endParaRPr>
          </a:p>
          <a:p>
            <a:pPr algn="r" fontAlgn="base"/>
            <a:r>
              <a:rPr lang="fa-IR" sz="2000" b="0" i="0" dirty="0">
                <a:solidFill>
                  <a:srgbClr val="000000"/>
                </a:solidFill>
                <a:effectLst/>
                <a:latin typeface="tahoma" panose="020B0604030504040204" pitchFamily="34" charset="0"/>
                <a:cs typeface="B Nazanin" panose="00000400000000000000" pitchFamily="2" charset="-78"/>
              </a:rPr>
              <a:t>وقتی تحول فردی در شما شروع می شود، جهان هستی شما را به سمت خواسته هدایت می‌ کند. هر فکری که در ذهن شما می گذرد، دارای ارتعاش می باشد و جهان هستی به شما کمک می کند تا به فکر شکل گرفته ذهنتان برسید. در واقع تحولی که رخ می دهد چیزی جز تحول شیمیایی نمی باشد و این فکر شماست که دارای انرژی است. هر اندازه که این موج انرژی تکرار شود، این موج و انرژی به سمت خواسته ارسال می شود و فکر شما، نوع فیزیکی آن فکر را جذب می کند. در واقع، شما اتوماتیک به سمتش کشیده می‌ شوید و هم فکر، نوع فکرتان، به سمتتان می آید. حال اگر درست برنامه ریزی کنید و درست مدیریت تحول فردی نمایید، پس از یک مدت در ۴ یا ۵ جهت، تغییر خواهد کرد: جسم ،روح،فکر(بدان معنا که شما به آرامش معنوی می رسید) پول وثروت و ارتباطات. برای رسیدن به ۴ یا ۵ بعد، تنها کافیست در مسیر به سمت جلو پیش روید و گوش به افکار مثبت خود بسپارید. مدیریت تحول فردی در رسیدن به این ۵ بعد، بسیار به شما کمک خواهد کرد‌.</a:t>
            </a:r>
            <a:endParaRPr lang="fa-IR" sz="2000" b="0" i="0" dirty="0">
              <a:solidFill>
                <a:srgbClr val="666666"/>
              </a:solidFill>
              <a:effectLst/>
              <a:latin typeface="body-font"/>
              <a:cs typeface="B Nazanin" panose="00000400000000000000" pitchFamily="2" charset="-78"/>
            </a:endParaRPr>
          </a:p>
          <a:p>
            <a:pPr algn="r"/>
            <a:endParaRPr lang="en-US" sz="2000" dirty="0">
              <a:cs typeface="B Nazanin" panose="00000400000000000000" pitchFamily="2" charset="-78"/>
            </a:endParaRPr>
          </a:p>
        </p:txBody>
      </p:sp>
      <p:sp>
        <p:nvSpPr>
          <p:cNvPr id="3" name="Date Placeholder 2">
            <a:extLst>
              <a:ext uri="{FF2B5EF4-FFF2-40B4-BE49-F238E27FC236}">
                <a16:creationId xmlns:a16="http://schemas.microsoft.com/office/drawing/2014/main" id="{274F8758-E5E0-4B92-9D35-A4F5E855464C}"/>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CC5325DC-EE07-4B07-870D-3D9F4D9C9237}"/>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CA259CC1-1CC2-40F4-B932-8730CF08A140}"/>
              </a:ext>
            </a:extLst>
          </p:cNvPr>
          <p:cNvSpPr>
            <a:spLocks noGrp="1"/>
          </p:cNvSpPr>
          <p:nvPr>
            <p:ph type="sldNum" sz="quarter" idx="12"/>
          </p:nvPr>
        </p:nvSpPr>
        <p:spPr/>
        <p:txBody>
          <a:bodyPr/>
          <a:lstStyle/>
          <a:p>
            <a:fld id="{6FB8C568-C403-4354-818D-22C7D1225816}" type="slidenum">
              <a:rPr lang="en-US" smtClean="0"/>
              <a:t>21</a:t>
            </a:fld>
            <a:endParaRPr lang="en-US"/>
          </a:p>
        </p:txBody>
      </p:sp>
      <p:sp>
        <p:nvSpPr>
          <p:cNvPr id="6" name="Title 5">
            <a:extLst>
              <a:ext uri="{FF2B5EF4-FFF2-40B4-BE49-F238E27FC236}">
                <a16:creationId xmlns:a16="http://schemas.microsoft.com/office/drawing/2014/main" id="{88CAB20D-E6AA-4CC3-9F32-8CFAADD10F66}"/>
              </a:ext>
            </a:extLst>
          </p:cNvPr>
          <p:cNvSpPr>
            <a:spLocks noGrp="1"/>
          </p:cNvSpPr>
          <p:nvPr>
            <p:ph type="title"/>
          </p:nvPr>
        </p:nvSpPr>
        <p:spPr/>
        <p:txBody>
          <a:bodyPr>
            <a:noAutofit/>
          </a:bodyPr>
          <a:lstStyle/>
          <a:p>
            <a:pPr algn="ctr"/>
            <a:r>
              <a:rPr lang="fa-IR" sz="3600" b="1" i="0" dirty="0">
                <a:solidFill>
                  <a:srgbClr val="FF0000"/>
                </a:solidFill>
                <a:effectLst/>
                <a:latin typeface="tahoma" panose="020B0604030504040204" pitchFamily="34" charset="0"/>
                <a:cs typeface="B Nazanin" panose="00000400000000000000" pitchFamily="2" charset="-78"/>
              </a:rPr>
              <a:t>مدیریت تحول فردی</a:t>
            </a:r>
            <a:endParaRPr lang="en-US" sz="3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151240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6F45DD-DF17-47AF-8A2C-4679EBCC8582}"/>
              </a:ext>
            </a:extLst>
          </p:cNvPr>
          <p:cNvSpPr>
            <a:spLocks noGrp="1"/>
          </p:cNvSpPr>
          <p:nvPr>
            <p:ph idx="1"/>
          </p:nvPr>
        </p:nvSpPr>
        <p:spPr/>
        <p:txBody>
          <a:bodyPr>
            <a:normAutofit fontScale="92500" lnSpcReduction="10000"/>
          </a:bodyPr>
          <a:lstStyle/>
          <a:p>
            <a:pPr algn="r" fontAlgn="base"/>
            <a:r>
              <a:rPr lang="fa-IR" b="0" i="0" dirty="0">
                <a:solidFill>
                  <a:srgbClr val="000000"/>
                </a:solidFill>
                <a:effectLst/>
                <a:latin typeface="tahoma" panose="020B0604030504040204" pitchFamily="34" charset="0"/>
                <a:cs typeface="B Nazanin" panose="00000400000000000000" pitchFamily="2" charset="-78"/>
              </a:rPr>
              <a:t>پس از این که شروع به تحولات فردی و شخصیتی می نمایید، نتایج زیبا خلق می شود و زندگیتان کاملاً متحول می گردد. البته توجه نمایید که، نتایج هیچ گاه یک ساله اتفاق نمی افتد، البته شما در یک سال نشانه های مثبت خاص خود را خواهید دید. ولی برای رسیدن به ۵ بعد بایستی کمی صبور باشید. وقتی به تمام خواسته های خود برسید وتغییر کنید و همواره روی باور و افکار تان کار کنید، دیگر هیچ شخصی نمی تواند افکار منفی خود را به شما انتقال دهد. البته اگر با شخصی که افکار منفی دارد بحث نمایید، ممکن است تمام انرژی منفی شخص را دریافت کنید. اگر دوست دارید دوستان و خانواده شما تغییر کنند، می توانید ویدیوهای موفقیت را برای آنان ارسال کنید و از آنان بخواهید که ویدیوها را مشاهده کنند. شایان ذکر است که، دوره تحول فردی هر فردی با توجه به میزان انرژی مثبتی که ارسال می کند، متغیر می باشد. ولی به طور کلی دوره تحول فردی آرام آرام از همان ابتدا آغاز می شود ولی چند سال طول می کشد تا نتایج شگفت‌ انگیز حاصل شود.</a:t>
            </a:r>
            <a:endParaRPr lang="fa-IR" b="0" i="0" dirty="0">
              <a:solidFill>
                <a:srgbClr val="666666"/>
              </a:solidFill>
              <a:effectLst/>
              <a:latin typeface="body-font"/>
              <a:cs typeface="B Nazanin" panose="00000400000000000000" pitchFamily="2" charset="-78"/>
            </a:endParaRPr>
          </a:p>
          <a:p>
            <a:pPr algn="r"/>
            <a:br>
              <a:rPr lang="fa-IR" b="0" i="0" dirty="0">
                <a:solidFill>
                  <a:srgbClr val="666666"/>
                </a:solidFill>
                <a:effectLst/>
                <a:latin typeface="body-font"/>
                <a:cs typeface="B Nazanin" panose="00000400000000000000" pitchFamily="2" charset="-78"/>
              </a:rPr>
            </a:br>
            <a:endParaRPr lang="en-US" dirty="0">
              <a:cs typeface="B Nazanin" panose="00000400000000000000" pitchFamily="2" charset="-78"/>
            </a:endParaRPr>
          </a:p>
        </p:txBody>
      </p:sp>
      <p:sp>
        <p:nvSpPr>
          <p:cNvPr id="3" name="Date Placeholder 2">
            <a:extLst>
              <a:ext uri="{FF2B5EF4-FFF2-40B4-BE49-F238E27FC236}">
                <a16:creationId xmlns:a16="http://schemas.microsoft.com/office/drawing/2014/main" id="{9D630672-624A-4791-8F18-DC5790862942}"/>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EC4A70C2-FF1A-425E-9306-2A6B6F072E07}"/>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9383CA09-DBBF-4011-AFE3-A5BE359B8C5E}"/>
              </a:ext>
            </a:extLst>
          </p:cNvPr>
          <p:cNvSpPr>
            <a:spLocks noGrp="1"/>
          </p:cNvSpPr>
          <p:nvPr>
            <p:ph type="sldNum" sz="quarter" idx="12"/>
          </p:nvPr>
        </p:nvSpPr>
        <p:spPr/>
        <p:txBody>
          <a:bodyPr/>
          <a:lstStyle/>
          <a:p>
            <a:fld id="{6FB8C568-C403-4354-818D-22C7D1225816}" type="slidenum">
              <a:rPr lang="en-US" smtClean="0"/>
              <a:t>22</a:t>
            </a:fld>
            <a:endParaRPr lang="en-US"/>
          </a:p>
        </p:txBody>
      </p:sp>
      <p:sp>
        <p:nvSpPr>
          <p:cNvPr id="6" name="Title 5">
            <a:extLst>
              <a:ext uri="{FF2B5EF4-FFF2-40B4-BE49-F238E27FC236}">
                <a16:creationId xmlns:a16="http://schemas.microsoft.com/office/drawing/2014/main" id="{5E2138EE-989F-48EB-9CAA-60C80BE10B18}"/>
              </a:ext>
            </a:extLst>
          </p:cNvPr>
          <p:cNvSpPr>
            <a:spLocks noGrp="1"/>
          </p:cNvSpPr>
          <p:nvPr>
            <p:ph type="title"/>
          </p:nvPr>
        </p:nvSpPr>
        <p:spPr/>
        <p:txBody>
          <a:bodyPr>
            <a:normAutofit/>
          </a:bodyPr>
          <a:lstStyle/>
          <a:p>
            <a:pPr algn="ctr"/>
            <a:r>
              <a:rPr lang="fa-IR" b="1" i="0" dirty="0">
                <a:solidFill>
                  <a:srgbClr val="FF0000"/>
                </a:solidFill>
                <a:effectLst/>
                <a:latin typeface="tahoma" panose="020B0604030504040204" pitchFamily="34" charset="0"/>
              </a:rPr>
              <a:t>دوره تحول فردی</a:t>
            </a:r>
            <a:endParaRPr lang="en-US" dirty="0">
              <a:solidFill>
                <a:srgbClr val="FF0000"/>
              </a:solidFill>
            </a:endParaRPr>
          </a:p>
        </p:txBody>
      </p:sp>
    </p:spTree>
    <p:extLst>
      <p:ext uri="{BB962C8B-B14F-4D97-AF65-F5344CB8AC3E}">
        <p14:creationId xmlns:p14="http://schemas.microsoft.com/office/powerpoint/2010/main" val="92188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E8A9C6-768A-41F4-A672-1C6D56B73760}"/>
              </a:ext>
            </a:extLst>
          </p:cNvPr>
          <p:cNvSpPr>
            <a:spLocks noGrp="1"/>
          </p:cNvSpPr>
          <p:nvPr>
            <p:ph idx="1"/>
          </p:nvPr>
        </p:nvSpPr>
        <p:spPr/>
        <p:txBody>
          <a:bodyPr/>
          <a:lstStyle/>
          <a:p>
            <a:pPr algn="r"/>
            <a:br>
              <a:rPr lang="fa-IR" b="0" i="0" dirty="0">
                <a:solidFill>
                  <a:srgbClr val="666666"/>
                </a:solidFill>
                <a:effectLst/>
                <a:latin typeface="IRANSans"/>
              </a:rPr>
            </a:br>
            <a:r>
              <a:rPr lang="fa-IR" b="0" i="0" dirty="0">
                <a:solidFill>
                  <a:srgbClr val="666666"/>
                </a:solidFill>
                <a:effectLst/>
                <a:latin typeface="IRANSans"/>
              </a:rPr>
              <a:t>به عبارتی ساده طرز تفکر خود را عوض کن تا زندگی ات تغییر کند!</a:t>
            </a:r>
          </a:p>
          <a:p>
            <a:pPr algn="r"/>
            <a:r>
              <a:rPr lang="fa-IR" b="0" i="0" dirty="0">
                <a:solidFill>
                  <a:srgbClr val="666666"/>
                </a:solidFill>
                <a:effectLst/>
                <a:latin typeface="IRANSans"/>
              </a:rPr>
              <a:t> </a:t>
            </a:r>
          </a:p>
          <a:p>
            <a:pPr algn="r"/>
            <a:r>
              <a:rPr lang="fa-IR" b="0" i="0" dirty="0">
                <a:solidFill>
                  <a:srgbClr val="666666"/>
                </a:solidFill>
                <a:effectLst/>
                <a:latin typeface="IRANSans"/>
              </a:rPr>
              <a:t>همه ی ما می دانیم که تغییر دادن طرز تفکر های ما آسان نیست اما ممکن است. همه ی آن چیزی که در این مسیر نیاز دارید این است که محکم و استوار تکنیک هایی که برای شما ارائه می شود و در اختیار تان قرار می گیرد را به کار ببندید و با تحول فردی خود، زندگی را متحول سازید.</a:t>
            </a:r>
          </a:p>
          <a:p>
            <a:pPr algn="r"/>
            <a:r>
              <a:rPr lang="fa-IR" b="0" i="0" dirty="0">
                <a:solidFill>
                  <a:srgbClr val="666666"/>
                </a:solidFill>
                <a:effectLst/>
                <a:latin typeface="IRANSans"/>
              </a:rPr>
              <a:t> </a:t>
            </a:r>
          </a:p>
          <a:p>
            <a:pPr algn="r"/>
            <a:endParaRPr lang="en-US" dirty="0"/>
          </a:p>
        </p:txBody>
      </p:sp>
      <p:sp>
        <p:nvSpPr>
          <p:cNvPr id="3" name="Date Placeholder 2">
            <a:extLst>
              <a:ext uri="{FF2B5EF4-FFF2-40B4-BE49-F238E27FC236}">
                <a16:creationId xmlns:a16="http://schemas.microsoft.com/office/drawing/2014/main" id="{5AB4E489-7B98-4F67-842C-2A86EDAA650B}"/>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63F8B41D-65BB-439F-A726-45D638D8E604}"/>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7C4185B8-63B2-4977-8520-E2A202FBADA4}"/>
              </a:ext>
            </a:extLst>
          </p:cNvPr>
          <p:cNvSpPr>
            <a:spLocks noGrp="1"/>
          </p:cNvSpPr>
          <p:nvPr>
            <p:ph type="sldNum" sz="quarter" idx="12"/>
          </p:nvPr>
        </p:nvSpPr>
        <p:spPr/>
        <p:txBody>
          <a:bodyPr/>
          <a:lstStyle/>
          <a:p>
            <a:fld id="{6FB8C568-C403-4354-818D-22C7D1225816}" type="slidenum">
              <a:rPr lang="en-US" smtClean="0"/>
              <a:t>23</a:t>
            </a:fld>
            <a:endParaRPr lang="en-US"/>
          </a:p>
        </p:txBody>
      </p:sp>
      <p:sp>
        <p:nvSpPr>
          <p:cNvPr id="6" name="Title 5">
            <a:extLst>
              <a:ext uri="{FF2B5EF4-FFF2-40B4-BE49-F238E27FC236}">
                <a16:creationId xmlns:a16="http://schemas.microsoft.com/office/drawing/2014/main" id="{AB65BCB6-24A6-4238-A2F6-20063A4F7DA9}"/>
              </a:ext>
            </a:extLst>
          </p:cNvPr>
          <p:cNvSpPr>
            <a:spLocks noGrp="1"/>
          </p:cNvSpPr>
          <p:nvPr>
            <p:ph type="title"/>
          </p:nvPr>
        </p:nvSpPr>
        <p:spPr/>
        <p:txBody>
          <a:bodyPr>
            <a:normAutofit/>
          </a:bodyPr>
          <a:lstStyle/>
          <a:p>
            <a:pPr algn="ctr"/>
            <a:r>
              <a:rPr lang="fa-IR" b="1" i="0" dirty="0">
                <a:solidFill>
                  <a:srgbClr val="FF5252"/>
                </a:solidFill>
                <a:effectLst/>
                <a:latin typeface="IRANSans"/>
              </a:rPr>
              <a:t>چگونه تغییر و تحول فردی را آغاز کنیم؟</a:t>
            </a:r>
            <a:endParaRPr lang="en-US" dirty="0"/>
          </a:p>
        </p:txBody>
      </p:sp>
    </p:spTree>
    <p:extLst>
      <p:ext uri="{BB962C8B-B14F-4D97-AF65-F5344CB8AC3E}">
        <p14:creationId xmlns:p14="http://schemas.microsoft.com/office/powerpoint/2010/main" val="4021477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464A3-4F3E-4470-8B54-206126AFBB43}"/>
              </a:ext>
            </a:extLst>
          </p:cNvPr>
          <p:cNvSpPr>
            <a:spLocks noGrp="1"/>
          </p:cNvSpPr>
          <p:nvPr>
            <p:ph idx="1"/>
          </p:nvPr>
        </p:nvSpPr>
        <p:spPr/>
        <p:txBody>
          <a:bodyPr>
            <a:normAutofit fontScale="55000" lnSpcReduction="20000"/>
          </a:bodyPr>
          <a:lstStyle/>
          <a:p>
            <a:pPr algn="r"/>
            <a:r>
              <a:rPr lang="fa-IR" b="0" i="0" dirty="0">
                <a:solidFill>
                  <a:srgbClr val="666666"/>
                </a:solidFill>
                <a:effectLst/>
                <a:latin typeface="IRANSans"/>
                <a:cs typeface="B Nazanin" panose="00000400000000000000" pitchFamily="2" charset="-78"/>
              </a:rPr>
              <a:t>گر در ذهن تان خود را شخصی خوشحال یا موفق ندانید که می تواند آنطور که دوست دارد زندگی کند و از زندگی اش لذت ببرد، در زندگی و دنیای واقعی نیز خیلی دشوار است که بتوانید چنین انسانی باشید. پس قبل از هر کاری در رویاهای تان خود را همانطور که دوست دارید باشید تصور کنید.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لبخند بزنید!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برای اینکه در مسیر تغییر تفکر قدم بگذارید با یک لبخند بر روی لبانتان شروع کنید. شاید در ابتدای کار این عمل فقط یک رفتار فیزیکی باشد که هیچ روح و ارزشی ندارد اما به مرور جزئی از صورت شما می شود.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از مطالعه روزانه غافل نشوید!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کتاب ها، مجلات و مقاله هایی را در طول روز مطالعه کنید که بتواند افکارتان را متحول و درکتان را افزایش دهد.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کردار و رفتار خود را تغییر دهید!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تا زمانی که کارهایتان را با همان روش های قبلی انجام دهید، نمی توانید در افکارتان تغییری ایجاد کنید. امور و کارهای روزانه ی خود را به شیوه ای متفاوت انجام دهید تا متفاوت فکر کنید.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محیط خود را متحول کنید!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محیط اطراف خود را با توجه به طرز فکری که مورد نظرتان است بسازید. برای مثال: دیوار های اتاق تان را به همان رنگی در بیاورید که در رویاهای تان متصور کرده اید و علاقه دارید.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از افراد موفق تقلید کنید!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از تجربه و پیشنهادات افرادی که عاشق طرز تفکر شان هستید و یا آنها الگوی شما هستند بهره ببرید.</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به خود و دیگران کمک کنید!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یکی از سریع ترین راه هایی که باعث می شود طرز تفکر شما متحول شود این است که به دیگران کمک کنید. لازم به ذکر است که تعادل را رعایت کنید یعنی نه غرق در خودتان باشید و نه شیفته دیگران.</a:t>
            </a:r>
          </a:p>
          <a:p>
            <a:pPr algn="r">
              <a:buFont typeface="Arial" panose="020B0604020202020204" pitchFamily="34" charset="0"/>
              <a:buChar char="•"/>
            </a:pPr>
            <a:r>
              <a:rPr lang="fa-IR" b="1" i="0" dirty="0">
                <a:solidFill>
                  <a:srgbClr val="780C2C"/>
                </a:solidFill>
                <a:effectLst/>
                <a:latin typeface="IRANSans"/>
                <a:cs typeface="B Nazanin" panose="00000400000000000000" pitchFamily="2" charset="-78"/>
              </a:rPr>
              <a:t>صبور باشید!</a:t>
            </a:r>
            <a:endParaRPr lang="fa-IR" b="1" i="0" dirty="0">
              <a:solidFill>
                <a:srgbClr val="666666"/>
              </a:solidFill>
              <a:effectLst/>
              <a:latin typeface="IRANSans"/>
              <a:cs typeface="B Nazanin" panose="00000400000000000000" pitchFamily="2" charset="-78"/>
            </a:endParaRPr>
          </a:p>
          <a:p>
            <a:pPr algn="r"/>
            <a:r>
              <a:rPr lang="fa-IR" b="0" i="0" dirty="0">
                <a:solidFill>
                  <a:srgbClr val="666666"/>
                </a:solidFill>
                <a:effectLst/>
                <a:latin typeface="IRANSans"/>
                <a:cs typeface="B Nazanin" panose="00000400000000000000" pitchFamily="2" charset="-78"/>
              </a:rPr>
              <a:t>در نظر داشته باشید که بیشترین تغییرات در مدت زمان طولانی و به مرور صورت می گیرد اما به شرط آنکه تکرار و تداوم داشته باشد</a:t>
            </a:r>
          </a:p>
          <a:p>
            <a:pPr algn="r"/>
            <a:endParaRPr lang="en-US" dirty="0">
              <a:cs typeface="B Nazanin" panose="00000400000000000000" pitchFamily="2" charset="-78"/>
            </a:endParaRPr>
          </a:p>
        </p:txBody>
      </p:sp>
      <p:sp>
        <p:nvSpPr>
          <p:cNvPr id="3" name="Date Placeholder 2">
            <a:extLst>
              <a:ext uri="{FF2B5EF4-FFF2-40B4-BE49-F238E27FC236}">
                <a16:creationId xmlns:a16="http://schemas.microsoft.com/office/drawing/2014/main" id="{125B9B50-503B-498B-B7F0-02167DF07489}"/>
              </a:ext>
            </a:extLst>
          </p:cNvPr>
          <p:cNvSpPr>
            <a:spLocks noGrp="1"/>
          </p:cNvSpPr>
          <p:nvPr>
            <p:ph type="dt" sz="half" idx="10"/>
          </p:nvPr>
        </p:nvSpPr>
        <p:spPr/>
        <p:txBody>
          <a:bodyPr/>
          <a:lstStyle/>
          <a:p>
            <a:fld id="{0239FD2E-88EC-4FA6-B4B3-C7A0CB17F1BF}" type="datetime1">
              <a:rPr lang="en-US" smtClean="0"/>
              <a:t>12/17/2021</a:t>
            </a:fld>
            <a:endParaRPr lang="en-US"/>
          </a:p>
        </p:txBody>
      </p:sp>
      <p:sp>
        <p:nvSpPr>
          <p:cNvPr id="4" name="Footer Placeholder 3">
            <a:extLst>
              <a:ext uri="{FF2B5EF4-FFF2-40B4-BE49-F238E27FC236}">
                <a16:creationId xmlns:a16="http://schemas.microsoft.com/office/drawing/2014/main" id="{5ED0DA62-130A-46FE-9229-43082EF84F7F}"/>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BB1AD931-1265-4B3F-8874-8C1455F70977}"/>
              </a:ext>
            </a:extLst>
          </p:cNvPr>
          <p:cNvSpPr>
            <a:spLocks noGrp="1"/>
          </p:cNvSpPr>
          <p:nvPr>
            <p:ph type="sldNum" sz="quarter" idx="12"/>
          </p:nvPr>
        </p:nvSpPr>
        <p:spPr/>
        <p:txBody>
          <a:bodyPr/>
          <a:lstStyle/>
          <a:p>
            <a:fld id="{6FB8C568-C403-4354-818D-22C7D1225816}" type="slidenum">
              <a:rPr lang="en-US" smtClean="0"/>
              <a:t>24</a:t>
            </a:fld>
            <a:endParaRPr lang="en-US"/>
          </a:p>
        </p:txBody>
      </p:sp>
      <p:sp>
        <p:nvSpPr>
          <p:cNvPr id="6" name="Title 5">
            <a:extLst>
              <a:ext uri="{FF2B5EF4-FFF2-40B4-BE49-F238E27FC236}">
                <a16:creationId xmlns:a16="http://schemas.microsoft.com/office/drawing/2014/main" id="{E6006BA1-1C83-40A2-8FE9-7F4CAB6B218E}"/>
              </a:ext>
            </a:extLst>
          </p:cNvPr>
          <p:cNvSpPr>
            <a:spLocks noGrp="1"/>
          </p:cNvSpPr>
          <p:nvPr>
            <p:ph type="title"/>
          </p:nvPr>
        </p:nvSpPr>
        <p:spPr/>
        <p:txBody>
          <a:bodyPr>
            <a:normAutofit/>
          </a:bodyPr>
          <a:lstStyle/>
          <a:p>
            <a:pPr algn="ctr"/>
            <a:r>
              <a:rPr lang="fa-IR" b="1" i="0" dirty="0">
                <a:solidFill>
                  <a:srgbClr val="FF0000"/>
                </a:solidFill>
                <a:effectLst/>
                <a:latin typeface="IRANSans"/>
              </a:rPr>
              <a:t>آنطور که دوست دارید باشید، فکر کنید</a:t>
            </a:r>
            <a:endParaRPr lang="en-US" dirty="0">
              <a:solidFill>
                <a:srgbClr val="FF0000"/>
              </a:solidFill>
            </a:endParaRPr>
          </a:p>
        </p:txBody>
      </p:sp>
    </p:spTree>
    <p:extLst>
      <p:ext uri="{BB962C8B-B14F-4D97-AF65-F5344CB8AC3E}">
        <p14:creationId xmlns:p14="http://schemas.microsoft.com/office/powerpoint/2010/main" val="302502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a:xfrm>
            <a:off x="1631504" y="6381328"/>
            <a:ext cx="3744416" cy="338554"/>
          </a:xfrm>
          <a:prstGeom prst="rect">
            <a:avLst/>
          </a:prstGeom>
          <a:solidFill>
            <a:schemeClr val="bg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bodyPr>
          <a:lstStyle/>
          <a:p>
            <a:pPr algn="ctr"/>
            <a:r>
              <a:rPr lang="en-US" sz="1600" cap="all" dirty="0">
                <a:ln w="9000" cmpd="sng">
                  <a:solidFill>
                    <a:srgbClr val="00A1DA"/>
                  </a:solidFill>
                  <a:prstDash val="solid"/>
                </a:ln>
                <a:solidFill>
                  <a:srgbClr val="00B0F0"/>
                </a:solidFill>
                <a:effectLst>
                  <a:reflection blurRad="12700" stA="28000" endPos="45000" dist="1000" dir="5400000" sy="-100000" algn="bl" rotWithShape="0"/>
                </a:effectLst>
              </a:rPr>
              <a:t>Self-development</a:t>
            </a:r>
            <a:endParaRPr lang="fa-IR" sz="1600" cap="all" dirty="0">
              <a:ln w="9000" cmpd="sng">
                <a:solidFill>
                  <a:srgbClr val="00A1DA"/>
                </a:solidFill>
                <a:prstDash val="solid"/>
              </a:ln>
              <a:solidFill>
                <a:srgbClr val="00B0F0"/>
              </a:solidFill>
              <a:effectLst>
                <a:reflection blurRad="12700" stA="28000" endPos="45000" dist="1000" dir="5400000" sy="-100000" algn="bl" rotWithShape="0"/>
              </a:effectLst>
            </a:endParaRPr>
          </a:p>
        </p:txBody>
      </p:sp>
      <p:sp>
        <p:nvSpPr>
          <p:cNvPr id="7" name="Slide Number Placeholder 6"/>
          <p:cNvSpPr>
            <a:spLocks noGrp="1"/>
          </p:cNvSpPr>
          <p:nvPr>
            <p:ph type="sldNum" sz="quarter" idx="12"/>
          </p:nvPr>
        </p:nvSpPr>
        <p: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fa-IR" b="1" dirty="0">
                <a:solidFill>
                  <a:schemeClr val="tx1"/>
                </a:solidFill>
              </a:rPr>
              <a:t>2</a:t>
            </a:r>
            <a:endParaRPr lang="en-US" b="1" dirty="0">
              <a:solidFill>
                <a:schemeClr val="tx1"/>
              </a:solidFill>
            </a:endParaRPr>
          </a:p>
        </p:txBody>
      </p:sp>
      <p:sp>
        <p:nvSpPr>
          <p:cNvPr id="9" name="Rounded Rectangle 8"/>
          <p:cNvSpPr/>
          <p:nvPr/>
        </p:nvSpPr>
        <p:spPr>
          <a:xfrm>
            <a:off x="1775520" y="620688"/>
            <a:ext cx="8568952" cy="5472608"/>
          </a:xfrm>
          <a:prstGeom prst="roundRect">
            <a:avLst>
              <a:gd name="adj" fmla="val 3613"/>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57188" algn="justLow" defTabSz="896938" rtl="1">
              <a:tabLst>
                <a:tab pos="8072438" algn="l"/>
              </a:tabLst>
            </a:pPr>
            <a:r>
              <a:rPr lang="fa-IR" sz="2800" b="1" dirty="0">
                <a:ln w="12700">
                  <a:solidFill>
                    <a:schemeClr val="accent1">
                      <a:lumMod val="75000"/>
                    </a:schemeClr>
                  </a:solidFill>
                  <a:prstDash val="solid"/>
                </a:ln>
                <a:solidFill>
                  <a:schemeClr val="accent1">
                    <a:lumMod val="75000"/>
                  </a:schemeClr>
                </a:solidFill>
                <a:effectLst>
                  <a:outerShdw dist="38100" dir="2640000" algn="bl" rotWithShape="0">
                    <a:schemeClr val="tx2">
                      <a:lumMod val="75000"/>
                    </a:schemeClr>
                  </a:outerShdw>
                </a:effectLst>
                <a:cs typeface="B Titr" panose="00000700000000000000" pitchFamily="2" charset="-78"/>
              </a:rPr>
              <a:t>توسعه</a:t>
            </a:r>
          </a:p>
          <a:p>
            <a:pPr marL="357188" algn="justLow" defTabSz="896938" rtl="1">
              <a:tabLst>
                <a:tab pos="8072438" algn="l"/>
              </a:tabLst>
            </a:pPr>
            <a:endParaRPr lang="fa-IR" sz="2800" b="1" dirty="0">
              <a:ln w="12700">
                <a:solidFill>
                  <a:schemeClr val="accent1">
                    <a:lumMod val="75000"/>
                  </a:schemeClr>
                </a:solidFill>
                <a:prstDash val="solid"/>
              </a:ln>
              <a:solidFill>
                <a:schemeClr val="accent1">
                  <a:lumMod val="75000"/>
                </a:schemeClr>
              </a:solidFill>
              <a:effectLst>
                <a:outerShdw dist="38100" dir="2640000" algn="bl" rotWithShape="0">
                  <a:schemeClr val="tx2">
                    <a:lumMod val="75000"/>
                  </a:schemeClr>
                </a:outerShdw>
              </a:effectLst>
              <a:cs typeface="B Titr" panose="00000700000000000000"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p:txBody>
      </p:sp>
      <p:sp>
        <p:nvSpPr>
          <p:cNvPr id="5" name="Rectangle 4"/>
          <p:cNvSpPr/>
          <p:nvPr/>
        </p:nvSpPr>
        <p:spPr>
          <a:xfrm>
            <a:off x="2220144" y="1971997"/>
            <a:ext cx="7533456" cy="353943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bodyPr>
          <a:lstStyle/>
          <a:p>
            <a:pPr algn="justLow" rtl="1"/>
            <a:r>
              <a:rPr lang="fa-IR" sz="2800" dirty="0">
                <a:cs typeface="B Nazanin" panose="00000400000000000000" pitchFamily="2" charset="-78"/>
              </a:rPr>
              <a:t>توسعه فرایندی مستمر، تدریجی، پیش‌رونده و مثبت است که با در نظرگرفتن یکپارچگی فعالیت‌ها و اقدامات پیش‌برنده و الزامات مورد نیاز این تغییر، تحولی مثبت و رو به جلو به وجود می‌آورد.</a:t>
            </a:r>
          </a:p>
          <a:p>
            <a:pPr marL="857250" indent="-457200" algn="justLow" rtl="1">
              <a:buFont typeface="Arial" panose="020B0604020202020204" pitchFamily="34" charset="0"/>
              <a:buChar char="•"/>
            </a:pPr>
            <a:r>
              <a:rPr lang="fa-IR" sz="2800" dirty="0">
                <a:cs typeface="B Nazanin" panose="00000400000000000000" pitchFamily="2" charset="-78"/>
              </a:rPr>
              <a:t>فرایندی مستمر</a:t>
            </a:r>
          </a:p>
          <a:p>
            <a:pPr marL="857250" indent="-457200" algn="justLow" rtl="1">
              <a:buFont typeface="Arial" panose="020B0604020202020204" pitchFamily="34" charset="0"/>
              <a:buChar char="•"/>
            </a:pPr>
            <a:r>
              <a:rPr lang="fa-IR" sz="2800" dirty="0">
                <a:cs typeface="B Nazanin" panose="00000400000000000000" pitchFamily="2" charset="-78"/>
              </a:rPr>
              <a:t>تدریجی (تاکید ما در سطوح اولیه توسعه، بر تغییر نوع اول)</a:t>
            </a:r>
          </a:p>
          <a:p>
            <a:pPr marL="857250" indent="-457200" algn="justLow" rtl="1">
              <a:buFont typeface="Arial" panose="020B0604020202020204" pitchFamily="34" charset="0"/>
              <a:buChar char="•"/>
            </a:pPr>
            <a:r>
              <a:rPr lang="fa-IR" sz="2800" dirty="0">
                <a:cs typeface="B Nazanin" panose="00000400000000000000" pitchFamily="2" charset="-78"/>
              </a:rPr>
              <a:t>پیش رونده و مثبت </a:t>
            </a:r>
          </a:p>
          <a:p>
            <a:pPr marL="857250" indent="-457200" algn="justLow" rtl="1">
              <a:buFont typeface="Arial" panose="020B0604020202020204" pitchFamily="34" charset="0"/>
              <a:buChar char="•"/>
            </a:pPr>
            <a:r>
              <a:rPr lang="fa-IR" sz="2800" dirty="0">
                <a:cs typeface="B Nazanin" panose="00000400000000000000" pitchFamily="2" charset="-78"/>
              </a:rPr>
              <a:t>اقدامات و فعالیت های یکپارچه مبتنی بر برنامه</a:t>
            </a:r>
          </a:p>
          <a:p>
            <a:pPr marL="857250" indent="-457200" algn="justLow" rtl="1">
              <a:buFont typeface="Arial" panose="020B0604020202020204" pitchFamily="34" charset="0"/>
              <a:buChar char="•"/>
            </a:pPr>
            <a:r>
              <a:rPr lang="fa-IR" sz="2800" dirty="0">
                <a:cs typeface="B Nazanin" panose="00000400000000000000" pitchFamily="2" charset="-78"/>
              </a:rPr>
              <a:t>توجه به الزامات</a:t>
            </a:r>
          </a:p>
        </p:txBody>
      </p:sp>
      <p:sp>
        <p:nvSpPr>
          <p:cNvPr id="2" name="Date Placeholder 1">
            <a:extLst>
              <a:ext uri="{FF2B5EF4-FFF2-40B4-BE49-F238E27FC236}">
                <a16:creationId xmlns:a16="http://schemas.microsoft.com/office/drawing/2014/main" id="{009B745A-7329-49CD-8AFC-7F5BE7AED57E}"/>
              </a:ext>
            </a:extLst>
          </p:cNvPr>
          <p:cNvSpPr>
            <a:spLocks noGrp="1"/>
          </p:cNvSpPr>
          <p:nvPr>
            <p:ph type="dt" sz="half" idx="10"/>
          </p:nvPr>
        </p:nvSpPr>
        <p:spPr/>
        <p:txBody>
          <a:bodyPr/>
          <a:lstStyle/>
          <a:p>
            <a:fld id="{8F286831-384E-4895-A85C-D203E632AB2D}" type="datetime1">
              <a:rPr lang="en-US" smtClean="0"/>
              <a:t>12/17/2021</a:t>
            </a:fld>
            <a:endParaRPr lang="en-US"/>
          </a:p>
        </p:txBody>
      </p:sp>
      <p:sp>
        <p:nvSpPr>
          <p:cNvPr id="3" name="Footer Placeholder 2">
            <a:extLst>
              <a:ext uri="{FF2B5EF4-FFF2-40B4-BE49-F238E27FC236}">
                <a16:creationId xmlns:a16="http://schemas.microsoft.com/office/drawing/2014/main" id="{E33BF346-93E6-453A-AA67-8272D987C807}"/>
              </a:ext>
            </a:extLst>
          </p:cNvPr>
          <p:cNvSpPr>
            <a:spLocks noGrp="1"/>
          </p:cNvSpPr>
          <p:nvPr>
            <p:ph type="ftr" sz="quarter" idx="11"/>
          </p:nvPr>
        </p:nvSpPr>
        <p:spPr/>
        <p:txBody>
          <a:bodyPr/>
          <a:lstStyle/>
          <a:p>
            <a:r>
              <a:rPr lang="fa-IR"/>
              <a:t>تهیه  و ارائه حمید رضازاده گلی</a:t>
            </a:r>
            <a:endParaRPr lang="en-US"/>
          </a:p>
        </p:txBody>
      </p:sp>
    </p:spTree>
    <p:extLst>
      <p:ext uri="{BB962C8B-B14F-4D97-AF65-F5344CB8AC3E}">
        <p14:creationId xmlns:p14="http://schemas.microsoft.com/office/powerpoint/2010/main" val="679064596"/>
      </p:ext>
    </p:extLst>
  </p:cSld>
  <p:clrMapOvr>
    <a:masterClrMapping/>
  </p:clrMapOvr>
  <mc:AlternateContent xmlns:mc="http://schemas.openxmlformats.org/markup-compatibility/2006" xmlns:p14="http://schemas.microsoft.com/office/powerpoint/2010/main">
    <mc:Choice Requires="p14">
      <p:transition spd="med">
        <p14:prism dir="u" isContent="1"/>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a:xfrm>
            <a:off x="1631504" y="6381328"/>
            <a:ext cx="3744416" cy="338554"/>
          </a:xfrm>
          <a:prstGeom prst="rect">
            <a:avLst/>
          </a:prstGeom>
          <a:solidFill>
            <a:schemeClr val="bg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bodyPr>
          <a:lstStyle/>
          <a:p>
            <a:pPr algn="ctr"/>
            <a:r>
              <a:rPr lang="en-US" sz="1600" cap="all" dirty="0">
                <a:ln w="9000" cmpd="sng">
                  <a:solidFill>
                    <a:srgbClr val="00A1DA"/>
                  </a:solidFill>
                  <a:prstDash val="solid"/>
                </a:ln>
                <a:solidFill>
                  <a:srgbClr val="00B0F0"/>
                </a:solidFill>
                <a:effectLst>
                  <a:reflection blurRad="12700" stA="28000" endPos="45000" dist="1000" dir="5400000" sy="-100000" algn="bl" rotWithShape="0"/>
                </a:effectLst>
              </a:rPr>
              <a:t>Self-development</a:t>
            </a:r>
            <a:endParaRPr lang="fa-IR" sz="1600" cap="all" dirty="0">
              <a:ln w="9000" cmpd="sng">
                <a:solidFill>
                  <a:srgbClr val="00A1DA"/>
                </a:solidFill>
                <a:prstDash val="solid"/>
              </a:ln>
              <a:solidFill>
                <a:srgbClr val="00B0F0"/>
              </a:solidFill>
              <a:effectLst>
                <a:reflection blurRad="12700" stA="28000" endPos="45000" dist="1000" dir="5400000" sy="-100000" algn="bl" rotWithShape="0"/>
              </a:effectLst>
            </a:endParaRPr>
          </a:p>
        </p:txBody>
      </p:sp>
      <p:sp>
        <p:nvSpPr>
          <p:cNvPr id="7" name="Slide Number Placeholder 6"/>
          <p:cNvSpPr>
            <a:spLocks noGrp="1"/>
          </p:cNvSpPr>
          <p:nvPr>
            <p:ph type="sldNum" sz="quarter" idx="12"/>
          </p:nvPr>
        </p:nvSpPr>
        <p: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fa-IR" b="1" dirty="0">
                <a:solidFill>
                  <a:schemeClr val="tx1"/>
                </a:solidFill>
              </a:rPr>
              <a:t>9</a:t>
            </a:r>
            <a:endParaRPr lang="en-US" b="1" dirty="0">
              <a:solidFill>
                <a:schemeClr val="tx1"/>
              </a:solidFill>
            </a:endParaRPr>
          </a:p>
        </p:txBody>
      </p:sp>
      <p:sp>
        <p:nvSpPr>
          <p:cNvPr id="9" name="Rounded Rectangle 8"/>
          <p:cNvSpPr/>
          <p:nvPr/>
        </p:nvSpPr>
        <p:spPr>
          <a:xfrm>
            <a:off x="1775520" y="620688"/>
            <a:ext cx="8568952" cy="5472608"/>
          </a:xfrm>
          <a:prstGeom prst="roundRect">
            <a:avLst>
              <a:gd name="adj" fmla="val 3613"/>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57188" algn="justLow" defTabSz="896938" rtl="1">
              <a:tabLst>
                <a:tab pos="8072438" algn="l"/>
              </a:tabLst>
            </a:pPr>
            <a:r>
              <a:rPr lang="fa-IR" sz="2800" b="1" dirty="0">
                <a:ln w="12700">
                  <a:solidFill>
                    <a:schemeClr val="accent1">
                      <a:lumMod val="75000"/>
                    </a:schemeClr>
                  </a:solidFill>
                  <a:prstDash val="solid"/>
                </a:ln>
                <a:solidFill>
                  <a:schemeClr val="accent1">
                    <a:lumMod val="75000"/>
                  </a:schemeClr>
                </a:solidFill>
                <a:effectLst>
                  <a:outerShdw dist="38100" dir="2640000" algn="bl" rotWithShape="0">
                    <a:schemeClr val="tx2">
                      <a:lumMod val="75000"/>
                    </a:schemeClr>
                  </a:outerShdw>
                </a:effectLst>
                <a:cs typeface="B Titr" panose="00000700000000000000" pitchFamily="2" charset="-78"/>
              </a:rPr>
              <a:t>خودتوسعه ای</a:t>
            </a:r>
          </a:p>
          <a:p>
            <a:pPr marL="357188" algn="justLow" defTabSz="896938" rtl="1">
              <a:tabLst>
                <a:tab pos="8072438" algn="l"/>
              </a:tabLst>
            </a:pPr>
            <a:endParaRPr lang="fa-IR" sz="2800" b="1" dirty="0">
              <a:ln w="12700">
                <a:solidFill>
                  <a:schemeClr val="accent1">
                    <a:lumMod val="75000"/>
                  </a:schemeClr>
                </a:solidFill>
                <a:prstDash val="solid"/>
              </a:ln>
              <a:solidFill>
                <a:schemeClr val="accent1">
                  <a:lumMod val="75000"/>
                </a:schemeClr>
              </a:solidFill>
              <a:effectLst>
                <a:outerShdw dist="38100" dir="2640000" algn="bl" rotWithShape="0">
                  <a:schemeClr val="tx2">
                    <a:lumMod val="75000"/>
                  </a:schemeClr>
                </a:outerShdw>
              </a:effectLst>
              <a:cs typeface="B Titr" panose="00000700000000000000"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a:p>
            <a:pPr marL="700088" indent="-342900" algn="justLow" rtl="1">
              <a:buFont typeface="Arial" panose="020B0604020202020204" pitchFamily="34" charset="0"/>
              <a:buChar char="•"/>
              <a:tabLst>
                <a:tab pos="8072438" algn="l"/>
              </a:tabLst>
            </a:pPr>
            <a:endParaRPr lang="fa-IR" sz="2400" dirty="0">
              <a:solidFill>
                <a:schemeClr val="tx1"/>
              </a:solidFill>
              <a:cs typeface="B Nazanin" pitchFamily="2" charset="-78"/>
            </a:endParaRPr>
          </a:p>
        </p:txBody>
      </p:sp>
      <p:sp>
        <p:nvSpPr>
          <p:cNvPr id="5" name="Rectangle 4"/>
          <p:cNvSpPr/>
          <p:nvPr/>
        </p:nvSpPr>
        <p:spPr>
          <a:xfrm>
            <a:off x="2252737" y="1916832"/>
            <a:ext cx="7533456" cy="397031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bodyPr>
          <a:lstStyle/>
          <a:p>
            <a:pPr algn="justLow" rtl="1"/>
            <a:endParaRPr lang="fa-IR" sz="2800" dirty="0">
              <a:cs typeface="B Nazanin" panose="00000400000000000000" pitchFamily="2" charset="-78"/>
            </a:endParaRPr>
          </a:p>
          <a:p>
            <a:pPr marL="857250" indent="-457200" algn="justLow" rtl="1">
              <a:buFont typeface="Arial" panose="020B0604020202020204" pitchFamily="34" charset="0"/>
              <a:buChar char="•"/>
            </a:pPr>
            <a:r>
              <a:rPr lang="fa-IR" sz="2800" dirty="0">
                <a:cs typeface="B Nazanin" panose="00000400000000000000" pitchFamily="2" charset="-78"/>
              </a:rPr>
              <a:t>خودتوسعه ای به عنوان یک </a:t>
            </a:r>
            <a:r>
              <a:rPr lang="fa-IR" sz="2800" b="1" i="1" dirty="0">
                <a:cs typeface="B Nazanin" panose="00000400000000000000" pitchFamily="2" charset="-78"/>
              </a:rPr>
              <a:t>رویکرد</a:t>
            </a:r>
            <a:r>
              <a:rPr lang="fa-IR" sz="2800" dirty="0">
                <a:cs typeface="B Nazanin" panose="00000400000000000000" pitchFamily="2" charset="-78"/>
              </a:rPr>
              <a:t>:</a:t>
            </a:r>
          </a:p>
          <a:p>
            <a:pPr marL="400050" algn="justLow" rtl="1"/>
            <a:r>
              <a:rPr lang="fa-IR" sz="2800" dirty="0">
                <a:cs typeface="B Nazanin" panose="00000400000000000000" pitchFamily="2" charset="-78"/>
              </a:rPr>
              <a:t>دیدگاهی نسبت به انسان و توسعه وی با باور به چهار امکان در  توسعه پذیری وی:</a:t>
            </a:r>
          </a:p>
          <a:p>
            <a:pPr marL="1371600" indent="-457200" algn="justLow" rtl="1">
              <a:buFont typeface="Wingdings" panose="05000000000000000000" pitchFamily="2" charset="2"/>
              <a:buChar char="q"/>
            </a:pPr>
            <a:r>
              <a:rPr lang="fa-IR" sz="2800" dirty="0">
                <a:cs typeface="B Nazanin" panose="00000400000000000000" pitchFamily="2" charset="-78"/>
              </a:rPr>
              <a:t> خودآگاهی انسان</a:t>
            </a:r>
          </a:p>
          <a:p>
            <a:pPr marL="1371600" indent="-457200" algn="justLow" rtl="1">
              <a:buFont typeface="Wingdings" panose="05000000000000000000" pitchFamily="2" charset="2"/>
              <a:buChar char="q"/>
            </a:pPr>
            <a:r>
              <a:rPr lang="fa-IR" sz="2800" dirty="0">
                <a:cs typeface="B Nazanin" panose="00000400000000000000" pitchFamily="2" charset="-78"/>
              </a:rPr>
              <a:t>خودانگیزشی انسان</a:t>
            </a:r>
          </a:p>
          <a:p>
            <a:pPr marL="1371600" indent="-457200" algn="justLow" rtl="1">
              <a:buFont typeface="Wingdings" panose="05000000000000000000" pitchFamily="2" charset="2"/>
              <a:buChar char="q"/>
            </a:pPr>
            <a:r>
              <a:rPr lang="fa-IR" sz="2800" dirty="0">
                <a:cs typeface="B Nazanin" panose="00000400000000000000" pitchFamily="2" charset="-78"/>
              </a:rPr>
              <a:t>خودارزشی انسان</a:t>
            </a:r>
          </a:p>
          <a:p>
            <a:pPr marL="1371600" indent="-457200" algn="justLow" rtl="1">
              <a:buFont typeface="Wingdings" panose="05000000000000000000" pitchFamily="2" charset="2"/>
              <a:buChar char="q"/>
            </a:pPr>
            <a:r>
              <a:rPr lang="fa-IR" sz="2800" dirty="0">
                <a:cs typeface="B Nazanin" panose="00000400000000000000" pitchFamily="2" charset="-78"/>
              </a:rPr>
              <a:t>خود مسوولیت پذیری انسان</a:t>
            </a:r>
          </a:p>
          <a:p>
            <a:pPr marL="1143000" algn="justLow" defTabSz="2000250" rtl="1"/>
            <a:endParaRPr lang="fa-IR" sz="2800" dirty="0">
              <a:cs typeface="B Nazanin" panose="00000400000000000000" pitchFamily="2" charset="-78"/>
            </a:endParaRPr>
          </a:p>
        </p:txBody>
      </p:sp>
      <p:sp>
        <p:nvSpPr>
          <p:cNvPr id="2" name="Date Placeholder 1">
            <a:extLst>
              <a:ext uri="{FF2B5EF4-FFF2-40B4-BE49-F238E27FC236}">
                <a16:creationId xmlns:a16="http://schemas.microsoft.com/office/drawing/2014/main" id="{CE988FB4-03FC-4599-A0EE-6AE47397519C}"/>
              </a:ext>
            </a:extLst>
          </p:cNvPr>
          <p:cNvSpPr>
            <a:spLocks noGrp="1"/>
          </p:cNvSpPr>
          <p:nvPr>
            <p:ph type="dt" sz="half" idx="10"/>
          </p:nvPr>
        </p:nvSpPr>
        <p:spPr/>
        <p:txBody>
          <a:bodyPr/>
          <a:lstStyle/>
          <a:p>
            <a:fld id="{4E8E63D2-66F6-45C6-A040-E44493D26389}" type="datetime1">
              <a:rPr lang="en-US" smtClean="0"/>
              <a:t>12/17/2021</a:t>
            </a:fld>
            <a:endParaRPr lang="en-US"/>
          </a:p>
        </p:txBody>
      </p:sp>
      <p:sp>
        <p:nvSpPr>
          <p:cNvPr id="3" name="Footer Placeholder 2">
            <a:extLst>
              <a:ext uri="{FF2B5EF4-FFF2-40B4-BE49-F238E27FC236}">
                <a16:creationId xmlns:a16="http://schemas.microsoft.com/office/drawing/2014/main" id="{B3F54D4B-B55D-4381-B10F-84171EC5606B}"/>
              </a:ext>
            </a:extLst>
          </p:cNvPr>
          <p:cNvSpPr>
            <a:spLocks noGrp="1"/>
          </p:cNvSpPr>
          <p:nvPr>
            <p:ph type="ftr" sz="quarter" idx="11"/>
          </p:nvPr>
        </p:nvSpPr>
        <p:spPr/>
        <p:txBody>
          <a:bodyPr/>
          <a:lstStyle/>
          <a:p>
            <a:r>
              <a:rPr lang="fa-IR"/>
              <a:t>تهیه  و ارائه حمید رضازاده گلی</a:t>
            </a:r>
            <a:endParaRPr lang="en-US"/>
          </a:p>
        </p:txBody>
      </p:sp>
    </p:spTree>
    <p:extLst>
      <p:ext uri="{BB962C8B-B14F-4D97-AF65-F5344CB8AC3E}">
        <p14:creationId xmlns:p14="http://schemas.microsoft.com/office/powerpoint/2010/main" val="4178553411"/>
      </p:ext>
    </p:extLst>
  </p:cSld>
  <p:clrMapOvr>
    <a:masterClrMapping/>
  </p:clrMapOvr>
  <mc:AlternateContent xmlns:mc="http://schemas.openxmlformats.org/markup-compatibility/2006" xmlns:p14="http://schemas.microsoft.com/office/powerpoint/2010/main">
    <mc:Choice Requires="p14">
      <p:transition spd="med">
        <p14:prism dir="u" isContent="1"/>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219201"/>
            <a:ext cx="8686800" cy="4770537"/>
          </a:xfrm>
          <a:prstGeom prst="rect">
            <a:avLst/>
          </a:prstGeom>
        </p:spPr>
        <p:txBody>
          <a:bodyPr wrap="square">
            <a:spAutoFit/>
          </a:bodyPr>
          <a:lstStyle/>
          <a:p>
            <a:pPr lvl="0" algn="ctr" rtl="1" fontAlgn="base">
              <a:spcBef>
                <a:spcPct val="0"/>
              </a:spcBef>
              <a:spcAft>
                <a:spcPct val="0"/>
              </a:spcAft>
            </a:pPr>
            <a:r>
              <a:rPr lang="fa-IR" sz="4000" b="1" dirty="0">
                <a:solidFill>
                  <a:srgbClr val="FF0000"/>
                </a:solidFill>
                <a:latin typeface="Calibri" pitchFamily="34" charset="0"/>
                <a:ea typeface="Calibri" pitchFamily="34" charset="0"/>
                <a:cs typeface="B Jadid" pitchFamily="2" charset="-78"/>
              </a:rPr>
              <a:t>برنامه توسعه فردی چیست؟</a:t>
            </a:r>
          </a:p>
          <a:p>
            <a:pPr algn="ctr" rtl="1" fontAlgn="base">
              <a:spcBef>
                <a:spcPct val="0"/>
              </a:spcBef>
              <a:spcAft>
                <a:spcPct val="0"/>
              </a:spcAft>
            </a:pPr>
            <a:r>
              <a:rPr lang="en-US" sz="2800" b="1" dirty="0">
                <a:solidFill>
                  <a:srgbClr val="FF0000"/>
                </a:solidFill>
                <a:latin typeface="Calibri" pitchFamily="34" charset="0"/>
                <a:ea typeface="Calibri" pitchFamily="34" charset="0"/>
                <a:cs typeface="B Titr" pitchFamily="2" charset="-78"/>
              </a:rPr>
              <a:t>Personal Development Plan </a:t>
            </a:r>
            <a:r>
              <a:rPr lang="fa-IR" sz="2800" b="1" dirty="0">
                <a:solidFill>
                  <a:srgbClr val="FF0000"/>
                </a:solidFill>
                <a:latin typeface="Calibri" pitchFamily="34" charset="0"/>
                <a:ea typeface="Calibri" pitchFamily="34" charset="0"/>
                <a:cs typeface="B Titr" pitchFamily="2" charset="-78"/>
              </a:rPr>
              <a:t>  (</a:t>
            </a:r>
            <a:r>
              <a:rPr lang="en-US" sz="2800" b="1" dirty="0">
                <a:solidFill>
                  <a:srgbClr val="FF0000"/>
                </a:solidFill>
                <a:latin typeface="Calibri" pitchFamily="34" charset="0"/>
                <a:ea typeface="Calibri" pitchFamily="34" charset="0"/>
                <a:cs typeface="B Titr" pitchFamily="2" charset="-78"/>
              </a:rPr>
              <a:t>PDP</a:t>
            </a:r>
            <a:r>
              <a:rPr lang="fa-IR" sz="2400" b="1" dirty="0">
                <a:solidFill>
                  <a:srgbClr val="FF0000"/>
                </a:solidFill>
                <a:latin typeface="Calibri" pitchFamily="34" charset="0"/>
                <a:ea typeface="Calibri" pitchFamily="34" charset="0"/>
                <a:cs typeface="B Titr" pitchFamily="2" charset="-78"/>
              </a:rPr>
              <a:t>)</a:t>
            </a:r>
          </a:p>
          <a:p>
            <a:pPr algn="ctr" rtl="1" fontAlgn="base">
              <a:spcBef>
                <a:spcPct val="0"/>
              </a:spcBef>
              <a:spcAft>
                <a:spcPct val="0"/>
              </a:spcAft>
            </a:pPr>
            <a:endParaRPr lang="fa-IR" sz="2400" b="1" dirty="0">
              <a:solidFill>
                <a:srgbClr val="FF0000"/>
              </a:solidFill>
              <a:latin typeface="Calibri" pitchFamily="34" charset="0"/>
              <a:ea typeface="Calibri" pitchFamily="34" charset="0"/>
              <a:cs typeface="B Titr" pitchFamily="2" charset="-78"/>
            </a:endParaRPr>
          </a:p>
          <a:p>
            <a:pPr lvl="0" algn="r" rtl="1" fontAlgn="base">
              <a:spcBef>
                <a:spcPct val="0"/>
              </a:spcBef>
              <a:spcAft>
                <a:spcPct val="0"/>
              </a:spcAft>
            </a:pPr>
            <a:endParaRPr lang="en-US" sz="2400" dirty="0">
              <a:solidFill>
                <a:srgbClr val="FF0000"/>
              </a:solidFill>
              <a:latin typeface="Arial" pitchFamily="34" charset="0"/>
              <a:cs typeface="Arial" pitchFamily="34" charset="0"/>
            </a:endParaRPr>
          </a:p>
          <a:p>
            <a:pPr lvl="0" algn="just" rtl="1" eaLnBrk="0" fontAlgn="base" hangingPunct="0">
              <a:spcBef>
                <a:spcPct val="0"/>
              </a:spcBef>
              <a:spcAft>
                <a:spcPct val="0"/>
              </a:spcAft>
              <a:buFont typeface="Wingdings" pitchFamily="2" charset="2"/>
              <a:buChar char="Ø"/>
            </a:pPr>
            <a:r>
              <a:rPr lang="fa-IR" sz="2400" b="1" dirty="0">
                <a:latin typeface="Calibri" pitchFamily="34" charset="0"/>
                <a:ea typeface="Calibri" pitchFamily="34" charset="0"/>
                <a:cs typeface="B Nazanin" pitchFamily="2" charset="-78"/>
              </a:rPr>
              <a:t>توسعه فردی و یا توسعه شغلی وحرفه ای یک </a:t>
            </a:r>
            <a:r>
              <a:rPr lang="fa-IR" sz="2400" b="1" u="sng" dirty="0">
                <a:latin typeface="Calibri" pitchFamily="34" charset="0"/>
                <a:ea typeface="Calibri" pitchFamily="34" charset="0"/>
                <a:cs typeface="B Nazanin" pitchFamily="2" charset="-78"/>
              </a:rPr>
              <a:t>فرآیند مستمر </a:t>
            </a:r>
            <a:r>
              <a:rPr lang="fa-IR" sz="2400" b="1" dirty="0">
                <a:latin typeface="Calibri" pitchFamily="34" charset="0"/>
                <a:ea typeface="Calibri" pitchFamily="34" charset="0"/>
                <a:cs typeface="B Nazanin" pitchFamily="2" charset="-78"/>
              </a:rPr>
              <a:t>در خصوص </a:t>
            </a:r>
            <a:r>
              <a:rPr lang="fa-IR" sz="2400" b="1" u="sng" dirty="0">
                <a:latin typeface="Calibri" pitchFamily="34" charset="0"/>
                <a:ea typeface="Calibri" pitchFamily="34" charset="0"/>
                <a:cs typeface="B Nazanin" pitchFamily="2" charset="-78"/>
              </a:rPr>
              <a:t>ارزیابی نیازهای آموزشی هر فرد</a:t>
            </a:r>
            <a:r>
              <a:rPr lang="fa-IR" sz="2400" b="1" dirty="0">
                <a:latin typeface="Calibri" pitchFamily="34" charset="0"/>
                <a:ea typeface="Calibri" pitchFamily="34" charset="0"/>
                <a:cs typeface="B Nazanin" pitchFamily="2" charset="-78"/>
              </a:rPr>
              <a:t> </a:t>
            </a:r>
            <a:r>
              <a:rPr lang="fa-IR" sz="2400" b="1" u="sng" dirty="0">
                <a:latin typeface="Calibri" pitchFamily="34" charset="0"/>
                <a:ea typeface="Calibri" pitchFamily="34" charset="0"/>
                <a:cs typeface="B Nazanin" pitchFamily="2" charset="-78"/>
              </a:rPr>
              <a:t>وبرنامه ریزی برای رفع این نیازها </a:t>
            </a:r>
            <a:r>
              <a:rPr lang="fa-IR" sz="2400" b="1" dirty="0">
                <a:latin typeface="Calibri" pitchFamily="34" charset="0"/>
                <a:ea typeface="Calibri" pitchFamily="34" charset="0"/>
                <a:cs typeface="B Nazanin" pitchFamily="2" charset="-78"/>
              </a:rPr>
              <a:t>است.</a:t>
            </a:r>
          </a:p>
          <a:p>
            <a:pPr lvl="0" algn="just" rtl="1" eaLnBrk="0" fontAlgn="base" hangingPunct="0">
              <a:spcBef>
                <a:spcPct val="0"/>
              </a:spcBef>
              <a:spcAft>
                <a:spcPct val="0"/>
              </a:spcAft>
              <a:buFont typeface="Wingdings" pitchFamily="2" charset="2"/>
              <a:buChar char="Ø"/>
            </a:pPr>
            <a:endParaRPr lang="fa-IR" sz="2400" b="1" dirty="0">
              <a:latin typeface="Calibri" pitchFamily="34" charset="0"/>
              <a:ea typeface="Calibri" pitchFamily="34" charset="0"/>
              <a:cs typeface="B Nazanin" pitchFamily="2" charset="-78"/>
            </a:endParaRPr>
          </a:p>
          <a:p>
            <a:pPr lvl="0" algn="just" rtl="1" eaLnBrk="0" fontAlgn="base" hangingPunct="0">
              <a:spcBef>
                <a:spcPct val="0"/>
              </a:spcBef>
              <a:spcAft>
                <a:spcPct val="0"/>
              </a:spcAft>
            </a:pPr>
            <a:endParaRPr lang="fa-IR" sz="2400" b="1" dirty="0">
              <a:latin typeface="Calibri" pitchFamily="34" charset="0"/>
              <a:ea typeface="Calibri" pitchFamily="34" charset="0"/>
              <a:cs typeface="B Nazanin" pitchFamily="2" charset="-78"/>
            </a:endParaRPr>
          </a:p>
          <a:p>
            <a:pPr algn="just" rtl="1" eaLnBrk="0" fontAlgn="base" hangingPunct="0">
              <a:spcBef>
                <a:spcPct val="0"/>
              </a:spcBef>
              <a:spcAft>
                <a:spcPct val="0"/>
              </a:spcAft>
              <a:buFont typeface="Wingdings" pitchFamily="2" charset="2"/>
              <a:buChar char="Ø"/>
            </a:pPr>
            <a:r>
              <a:rPr lang="fa-IR" sz="2400" b="1" dirty="0">
                <a:latin typeface="Arial" pitchFamily="34" charset="0"/>
                <a:ea typeface="Calibri" pitchFamily="34" charset="0"/>
                <a:cs typeface="B Nazanin" pitchFamily="2" charset="-78"/>
              </a:rPr>
              <a:t>زماني كه اين فرايند را به صورت مستند در مي آوريم، درواقع به تدوين</a:t>
            </a:r>
            <a:r>
              <a:rPr lang="en-US" sz="2400" b="1" dirty="0">
                <a:latin typeface="Arial" pitchFamily="34" charset="0"/>
                <a:ea typeface="Calibri" pitchFamily="34" charset="0"/>
                <a:cs typeface="B Nazanin" pitchFamily="2" charset="-78"/>
              </a:rPr>
              <a:t>PDP</a:t>
            </a:r>
            <a:r>
              <a:rPr lang="fa-IR" sz="2400" b="1" dirty="0">
                <a:latin typeface="Arial" pitchFamily="34" charset="0"/>
                <a:ea typeface="Calibri" pitchFamily="34" charset="0"/>
                <a:cs typeface="B Nazanin" pitchFamily="2" charset="-78"/>
              </a:rPr>
              <a:t> پرداخته ايم. </a:t>
            </a:r>
          </a:p>
          <a:p>
            <a:pPr lvl="0" algn="just" rtl="1" eaLnBrk="0" fontAlgn="base" hangingPunct="0">
              <a:spcBef>
                <a:spcPct val="0"/>
              </a:spcBef>
              <a:spcAft>
                <a:spcPct val="0"/>
              </a:spcAft>
            </a:pPr>
            <a:endParaRPr lang="fa-IR" sz="2400" b="1" dirty="0">
              <a:latin typeface="Calibri" pitchFamily="34" charset="0"/>
              <a:ea typeface="Calibri" pitchFamily="34" charset="0"/>
              <a:cs typeface="B Nazanin" pitchFamily="2" charset="-78"/>
            </a:endParaRPr>
          </a:p>
          <a:p>
            <a:pPr lvl="0" algn="just" rtl="1" eaLnBrk="0" fontAlgn="base" hangingPunct="0">
              <a:spcBef>
                <a:spcPct val="0"/>
              </a:spcBef>
              <a:spcAft>
                <a:spcPct val="0"/>
              </a:spcAft>
            </a:pPr>
            <a:endParaRPr lang="en-US" sz="2000" dirty="0">
              <a:latin typeface="Arial" pitchFamily="34" charset="0"/>
              <a:cs typeface="Arial" pitchFamily="34" charset="0"/>
            </a:endParaRPr>
          </a:p>
        </p:txBody>
      </p:sp>
      <p:sp>
        <p:nvSpPr>
          <p:cNvPr id="3" name="Date Placeholder 2">
            <a:extLst>
              <a:ext uri="{FF2B5EF4-FFF2-40B4-BE49-F238E27FC236}">
                <a16:creationId xmlns:a16="http://schemas.microsoft.com/office/drawing/2014/main" id="{AF55CCBD-0BCA-4768-BFE9-8519CB42DCBB}"/>
              </a:ext>
            </a:extLst>
          </p:cNvPr>
          <p:cNvSpPr>
            <a:spLocks noGrp="1"/>
          </p:cNvSpPr>
          <p:nvPr>
            <p:ph type="dt" sz="half" idx="10"/>
          </p:nvPr>
        </p:nvSpPr>
        <p:spPr/>
        <p:txBody>
          <a:bodyPr/>
          <a:lstStyle/>
          <a:p>
            <a:fld id="{BE67750B-51AB-4071-8552-EF20FDAB742A}" type="datetime1">
              <a:rPr lang="en-US" smtClean="0"/>
              <a:t>12/17/2021</a:t>
            </a:fld>
            <a:endParaRPr lang="en-US"/>
          </a:p>
        </p:txBody>
      </p:sp>
      <p:sp>
        <p:nvSpPr>
          <p:cNvPr id="4" name="Footer Placeholder 3">
            <a:extLst>
              <a:ext uri="{FF2B5EF4-FFF2-40B4-BE49-F238E27FC236}">
                <a16:creationId xmlns:a16="http://schemas.microsoft.com/office/drawing/2014/main" id="{B3CAF780-51B3-432E-BAC8-DD530EE53BE4}"/>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F7392060-5195-4842-A3E9-3510B5E4D617}"/>
              </a:ext>
            </a:extLst>
          </p:cNvPr>
          <p:cNvSpPr>
            <a:spLocks noGrp="1"/>
          </p:cNvSpPr>
          <p:nvPr>
            <p:ph type="sldNum" sz="quarter" idx="12"/>
          </p:nvPr>
        </p:nvSpPr>
        <p:spPr/>
        <p:txBody>
          <a:bodyPr/>
          <a:lstStyle/>
          <a:p>
            <a:fld id="{6FB8C568-C403-4354-818D-22C7D1225816}" type="slidenum">
              <a:rPr lang="en-US" smtClean="0"/>
              <a:t>27</a:t>
            </a:fld>
            <a:endParaRPr lang="en-US"/>
          </a:p>
        </p:txBody>
      </p:sp>
    </p:spTree>
    <p:extLst>
      <p:ext uri="{BB962C8B-B14F-4D97-AF65-F5344CB8AC3E}">
        <p14:creationId xmlns:p14="http://schemas.microsoft.com/office/powerpoint/2010/main" val="4282527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676400" y="609601"/>
            <a:ext cx="8763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endParaRPr lang="fa-IR" b="1" dirty="0">
              <a:latin typeface="Calibri" pitchFamily="34" charset="0"/>
              <a:ea typeface="Calibri" pitchFamily="34" charset="0"/>
              <a:cs typeface="B Nazanin" pitchFamily="2" charset="-78"/>
            </a:endParaRPr>
          </a:p>
          <a:p>
            <a:pPr lvl="0" algn="r" rtl="1" eaLnBrk="0" fontAlgn="base" hangingPunct="0">
              <a:spcBef>
                <a:spcPct val="0"/>
              </a:spcBef>
              <a:spcAft>
                <a:spcPct val="0"/>
              </a:spcAft>
              <a:buFont typeface="Wingdings" pitchFamily="2" charset="2"/>
              <a:buChar char="Ø"/>
            </a:pPr>
            <a:r>
              <a:rPr lang="fa-IR" sz="2400" b="1" dirty="0">
                <a:latin typeface="Calibri" pitchFamily="34" charset="0"/>
                <a:ea typeface="Calibri" pitchFamily="34" charset="0"/>
                <a:cs typeface="B Nazanin" pitchFamily="2" charset="-78"/>
              </a:rPr>
              <a:t>برای نوشتن </a:t>
            </a:r>
            <a:r>
              <a:rPr lang="en-US" sz="2400" b="1" dirty="0">
                <a:latin typeface="Calibri" pitchFamily="34" charset="0"/>
                <a:ea typeface="Calibri" pitchFamily="34" charset="0"/>
                <a:cs typeface="B Nazanin" pitchFamily="2" charset="-78"/>
              </a:rPr>
              <a:t> PDP </a:t>
            </a:r>
            <a:r>
              <a:rPr lang="fa-IR" sz="2400" b="1" dirty="0">
                <a:latin typeface="Calibri" pitchFamily="34" charset="0"/>
                <a:ea typeface="Calibri" pitchFamily="34" charset="0"/>
                <a:cs typeface="B Nazanin" pitchFamily="2" charset="-78"/>
              </a:rPr>
              <a:t>لازم است ابتدا تصمیم بگیرید که چه می خواهید یاد بگیرید و یا می خواهید به چه موفقیتی دست یابید .هدف خود را برای آینده تعیین کنید .</a:t>
            </a:r>
          </a:p>
          <a:p>
            <a:pPr lvl="0" algn="r" rtl="1" eaLnBrk="0" fontAlgn="base" hangingPunct="0">
              <a:spcBef>
                <a:spcPct val="0"/>
              </a:spcBef>
              <a:spcAft>
                <a:spcPct val="0"/>
              </a:spcAft>
            </a:pPr>
            <a:endParaRPr lang="fa-IR" sz="2400" b="1" dirty="0">
              <a:latin typeface="Calibri" pitchFamily="34" charset="0"/>
              <a:ea typeface="Calibri" pitchFamily="34" charset="0"/>
              <a:cs typeface="B Nazanin" pitchFamily="2" charset="-78"/>
            </a:endParaRPr>
          </a:p>
          <a:p>
            <a:pPr algn="r" rtl="1"/>
            <a:r>
              <a:rPr lang="fa-IR" sz="2400" b="1" dirty="0">
                <a:solidFill>
                  <a:srgbClr val="0070C0"/>
                </a:solidFill>
                <a:cs typeface="B Nazanin" pitchFamily="2" charset="-78"/>
              </a:rPr>
              <a:t>برای آن که بتوانید چنین هدفی برای خود تعیین کنید لازم است ابتدا سوالات زیر را از خود بپرسید:</a:t>
            </a:r>
            <a:endParaRPr lang="en-US" sz="2400" b="1" dirty="0">
              <a:solidFill>
                <a:srgbClr val="0070C0"/>
              </a:solidFill>
              <a:cs typeface="B Nazanin" pitchFamily="2" charset="-78"/>
            </a:endParaRPr>
          </a:p>
          <a:p>
            <a:pPr lvl="0" algn="r" rtl="1">
              <a:lnSpc>
                <a:spcPct val="150000"/>
              </a:lnSpc>
              <a:buFont typeface="Wingdings" pitchFamily="2" charset="2"/>
              <a:buChar char="Ø"/>
            </a:pPr>
            <a:r>
              <a:rPr lang="fa-IR" sz="2400" b="1" dirty="0">
                <a:cs typeface="B Nazanin" pitchFamily="2" charset="-78"/>
              </a:rPr>
              <a:t>در حال حاضر در چه موقعیتی هستم؟</a:t>
            </a:r>
            <a:endParaRPr lang="en-US" sz="2400" b="1" dirty="0">
              <a:cs typeface="B Nazanin" pitchFamily="2" charset="-78"/>
            </a:endParaRPr>
          </a:p>
          <a:p>
            <a:pPr lvl="0" algn="r" rtl="1">
              <a:lnSpc>
                <a:spcPct val="150000"/>
              </a:lnSpc>
              <a:buFont typeface="Wingdings" pitchFamily="2" charset="2"/>
              <a:buChar char="Ø"/>
            </a:pPr>
            <a:r>
              <a:rPr lang="fa-IR" sz="2400" b="1" dirty="0">
                <a:cs typeface="B Nazanin" pitchFamily="2" charset="-78"/>
              </a:rPr>
              <a:t>در اینده ای مشخص، می خواهم به کجا برسم؟</a:t>
            </a:r>
            <a:endParaRPr lang="en-US" sz="2400" b="1" dirty="0">
              <a:cs typeface="B Nazanin" pitchFamily="2" charset="-78"/>
            </a:endParaRPr>
          </a:p>
          <a:p>
            <a:pPr lvl="0" algn="r" rtl="1">
              <a:lnSpc>
                <a:spcPct val="150000"/>
              </a:lnSpc>
              <a:buFont typeface="Wingdings" pitchFamily="2" charset="2"/>
              <a:buChar char="Ø"/>
            </a:pPr>
            <a:r>
              <a:rPr lang="fa-IR" sz="2400" b="1" dirty="0">
                <a:cs typeface="B Nazanin" pitchFamily="2" charset="-78"/>
              </a:rPr>
              <a:t>چگونه می خواهم به آن جا برسم؟</a:t>
            </a:r>
            <a:endParaRPr lang="en-US" sz="2400" b="1" dirty="0">
              <a:cs typeface="B Nazanin" pitchFamily="2" charset="-78"/>
            </a:endParaRPr>
          </a:p>
          <a:p>
            <a:pPr lvl="0" algn="r" rtl="1">
              <a:lnSpc>
                <a:spcPct val="150000"/>
              </a:lnSpc>
              <a:buFont typeface="Wingdings" pitchFamily="2" charset="2"/>
              <a:buChar char="Ø"/>
            </a:pPr>
            <a:r>
              <a:rPr lang="fa-IR" sz="2400" b="1" dirty="0">
                <a:cs typeface="B Nazanin" pitchFamily="2" charset="-78"/>
              </a:rPr>
              <a:t>چه منابعی می تواند به من کمک کند؟</a:t>
            </a:r>
            <a:endParaRPr lang="en-US" sz="2400" b="1" dirty="0">
              <a:cs typeface="B Nazanin" pitchFamily="2" charset="-78"/>
            </a:endParaRPr>
          </a:p>
          <a:p>
            <a:pPr lvl="0" algn="r" rtl="1">
              <a:lnSpc>
                <a:spcPct val="150000"/>
              </a:lnSpc>
              <a:buFont typeface="Wingdings" pitchFamily="2" charset="2"/>
              <a:buChar char="Ø"/>
            </a:pPr>
            <a:r>
              <a:rPr lang="fa-IR" sz="2400" b="1" dirty="0">
                <a:cs typeface="B Nazanin" pitchFamily="2" charset="-78"/>
              </a:rPr>
              <a:t>چه موانعی در سر راهم وجود دارد؟</a:t>
            </a:r>
            <a:endParaRPr lang="en-US" sz="2400" b="1" dirty="0">
              <a:cs typeface="B Nazanin" pitchFamily="2" charset="-78"/>
            </a:endParaRPr>
          </a:p>
          <a:p>
            <a:pPr algn="r" rtl="1" eaLnBrk="0" fontAlgn="base" hangingPunct="0">
              <a:spcBef>
                <a:spcPct val="0"/>
              </a:spcBef>
              <a:spcAft>
                <a:spcPct val="0"/>
              </a:spcAft>
            </a:pPr>
            <a:endParaRPr lang="en-US" sz="3200" dirty="0">
              <a:latin typeface="Arial" pitchFamily="34" charset="0"/>
              <a:cs typeface="Arial" pitchFamily="34" charset="0"/>
            </a:endParaRPr>
          </a:p>
        </p:txBody>
      </p:sp>
      <p:sp>
        <p:nvSpPr>
          <p:cNvPr id="2" name="Date Placeholder 1">
            <a:extLst>
              <a:ext uri="{FF2B5EF4-FFF2-40B4-BE49-F238E27FC236}">
                <a16:creationId xmlns:a16="http://schemas.microsoft.com/office/drawing/2014/main" id="{F68ED362-70F0-4799-B3E4-52B3AEE192D9}"/>
              </a:ext>
            </a:extLst>
          </p:cNvPr>
          <p:cNvSpPr>
            <a:spLocks noGrp="1"/>
          </p:cNvSpPr>
          <p:nvPr>
            <p:ph type="dt" sz="half" idx="10"/>
          </p:nvPr>
        </p:nvSpPr>
        <p:spPr/>
        <p:txBody>
          <a:bodyPr/>
          <a:lstStyle/>
          <a:p>
            <a:fld id="{7159DCF9-79D9-42EF-AAE2-6E804AF4ED1C}" type="datetime1">
              <a:rPr lang="en-US" smtClean="0"/>
              <a:t>12/17/2021</a:t>
            </a:fld>
            <a:endParaRPr lang="en-US"/>
          </a:p>
        </p:txBody>
      </p:sp>
      <p:sp>
        <p:nvSpPr>
          <p:cNvPr id="3" name="Footer Placeholder 2">
            <a:extLst>
              <a:ext uri="{FF2B5EF4-FFF2-40B4-BE49-F238E27FC236}">
                <a16:creationId xmlns:a16="http://schemas.microsoft.com/office/drawing/2014/main" id="{8014476B-C529-4746-8DB0-42D745B76029}"/>
              </a:ext>
            </a:extLst>
          </p:cNvPr>
          <p:cNvSpPr>
            <a:spLocks noGrp="1"/>
          </p:cNvSpPr>
          <p:nvPr>
            <p:ph type="ftr" sz="quarter" idx="11"/>
          </p:nvPr>
        </p:nvSpPr>
        <p:spPr/>
        <p:txBody>
          <a:bodyPr/>
          <a:lstStyle/>
          <a:p>
            <a:r>
              <a:rPr lang="fa-IR"/>
              <a:t>تهیه  و ارائه حمید رضازاده گلی</a:t>
            </a:r>
            <a:endParaRPr lang="en-US"/>
          </a:p>
        </p:txBody>
      </p:sp>
      <p:sp>
        <p:nvSpPr>
          <p:cNvPr id="4" name="Slide Number Placeholder 3">
            <a:extLst>
              <a:ext uri="{FF2B5EF4-FFF2-40B4-BE49-F238E27FC236}">
                <a16:creationId xmlns:a16="http://schemas.microsoft.com/office/drawing/2014/main" id="{1943533F-6917-4CEC-B74B-89A0CA52A63E}"/>
              </a:ext>
            </a:extLst>
          </p:cNvPr>
          <p:cNvSpPr>
            <a:spLocks noGrp="1"/>
          </p:cNvSpPr>
          <p:nvPr>
            <p:ph type="sldNum" sz="quarter" idx="12"/>
          </p:nvPr>
        </p:nvSpPr>
        <p:spPr/>
        <p:txBody>
          <a:bodyPr/>
          <a:lstStyle/>
          <a:p>
            <a:fld id="{6FB8C568-C403-4354-818D-22C7D1225816}"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algn="r"/>
            <a:r>
              <a:rPr lang="fa-IR" dirty="0"/>
              <a:t>سازمان بهداشت جهاني سلامت را اينطور تعريف كرده است: رفاه كامل جسمي  ؛رواني واجتماعي ونه فقط فقدان وجود بيماري . با اين تعريف انسان سالم</a:t>
            </a:r>
          </a:p>
          <a:p>
            <a:pPr algn="r"/>
            <a:r>
              <a:rPr lang="fa-IR" dirty="0"/>
              <a:t>انساني است كه به دليل سالم بودن قواي عقلاني و جسماني و بدون گرفتاريهاي اجتماعي قادر است در مسير پيشرفت گام برداشته ؛قابليت هاي خود را شكوفا ساخته  ودر توسعه خود وجامعه اش  سهيم باشد. </a:t>
            </a:r>
            <a:endParaRPr lang="en-US" dirty="0"/>
          </a:p>
        </p:txBody>
      </p:sp>
      <p:sp>
        <p:nvSpPr>
          <p:cNvPr id="8196" name="Footer Placeholder 4"/>
          <p:cNvSpPr>
            <a:spLocks noGrp="1"/>
          </p:cNvSpPr>
          <p:nvPr>
            <p:ph type="ftr" sz="quarter" idx="11"/>
          </p:nvPr>
        </p:nvSpPr>
        <p:spPr>
          <a:noFill/>
        </p:spPr>
        <p:txBody>
          <a:bodyPr anchor="t"/>
          <a:lstStyle/>
          <a:p>
            <a:r>
              <a:rPr lang="fa-IR">
                <a:solidFill>
                  <a:schemeClr val="tx1"/>
                </a:solidFill>
                <a:latin typeface="Cambria" pitchFamily="18" charset="0"/>
                <a:cs typeface="Arial" pitchFamily="34" charset="0"/>
              </a:rPr>
              <a:t>تهیه  و ارائه حمید رضازاده گلی</a:t>
            </a:r>
            <a:endParaRPr lang="en-US">
              <a:solidFill>
                <a:schemeClr val="tx1"/>
              </a:solidFill>
              <a:latin typeface="Cambria" pitchFamily="18" charset="0"/>
              <a:cs typeface="Arial" pitchFamily="34" charset="0"/>
            </a:endParaRPr>
          </a:p>
        </p:txBody>
      </p:sp>
      <p:sp>
        <p:nvSpPr>
          <p:cNvPr id="8197" name="Slide Number Placeholder 3"/>
          <p:cNvSpPr>
            <a:spLocks noGrp="1"/>
          </p:cNvSpPr>
          <p:nvPr>
            <p:ph type="sldNum" sz="quarter" idx="12"/>
          </p:nvPr>
        </p:nvSpPr>
        <p:spPr>
          <a:noFill/>
        </p:spPr>
        <p:txBody>
          <a:bodyPr/>
          <a:lstStyle/>
          <a:p>
            <a:fld id="{973DF276-E526-465C-987A-4A09443B3052}" type="slidenum">
              <a:rPr lang="en-US">
                <a:solidFill>
                  <a:schemeClr val="tx1"/>
                </a:solidFill>
                <a:latin typeface="Cambria" pitchFamily="18" charset="0"/>
                <a:cs typeface="Arial" pitchFamily="34" charset="0"/>
              </a:rPr>
              <a:pPr/>
              <a:t>29</a:t>
            </a:fld>
            <a:endParaRPr lang="en-US">
              <a:solidFill>
                <a:schemeClr val="tx1"/>
              </a:solidFill>
              <a:latin typeface="Cambria" pitchFamily="18" charset="0"/>
              <a:cs typeface="Arial" pitchFamily="34" charset="0"/>
            </a:endParaRPr>
          </a:p>
        </p:txBody>
      </p:sp>
      <p:sp>
        <p:nvSpPr>
          <p:cNvPr id="10242" name="Rectangle 2"/>
          <p:cNvSpPr>
            <a:spLocks noGrp="1" noChangeArrowheads="1"/>
          </p:cNvSpPr>
          <p:nvPr>
            <p:ph type="title"/>
          </p:nvPr>
        </p:nvSpPr>
        <p:spPr/>
        <p:txBody>
          <a:bodyPr>
            <a:normAutofit fontScale="90000"/>
          </a:bodyPr>
          <a:lstStyle/>
          <a:p>
            <a:pPr marL="484632">
              <a:defRPr/>
            </a:pPr>
            <a:r>
              <a:rPr lang="fa-IR" sz="4000" i="1">
                <a:solidFill>
                  <a:schemeClr val="accent1">
                    <a:tint val="83000"/>
                    <a:satMod val="150000"/>
                  </a:schemeClr>
                </a:solidFill>
              </a:rPr>
              <a:t>سلامت</a:t>
            </a:r>
            <a:br>
              <a:rPr lang="en-US" sz="4000">
                <a:solidFill>
                  <a:schemeClr val="accent1">
                    <a:tint val="83000"/>
                    <a:satMod val="150000"/>
                  </a:schemeClr>
                </a:solidFill>
              </a:rPr>
            </a:br>
            <a:endParaRPr lang="en-US" sz="4000">
              <a:solidFill>
                <a:schemeClr val="accent1">
                  <a:tint val="83000"/>
                  <a:satMod val="150000"/>
                </a:schemeClr>
              </a:solidFill>
            </a:endParaRPr>
          </a:p>
        </p:txBody>
      </p:sp>
      <p:sp>
        <p:nvSpPr>
          <p:cNvPr id="2" name="Date Placeholder 1">
            <a:extLst>
              <a:ext uri="{FF2B5EF4-FFF2-40B4-BE49-F238E27FC236}">
                <a16:creationId xmlns:a16="http://schemas.microsoft.com/office/drawing/2014/main" id="{932E9435-0B78-4C67-8F3A-65A6F338E605}"/>
              </a:ext>
            </a:extLst>
          </p:cNvPr>
          <p:cNvSpPr>
            <a:spLocks noGrp="1"/>
          </p:cNvSpPr>
          <p:nvPr>
            <p:ph type="dt" sz="half" idx="10"/>
          </p:nvPr>
        </p:nvSpPr>
        <p:spPr/>
        <p:txBody>
          <a:bodyPr/>
          <a:lstStyle/>
          <a:p>
            <a:fld id="{46D68DAE-A8D9-412F-A242-A7EA57694EA2}" type="datetime1">
              <a:rPr lang="en-US" smtClean="0"/>
              <a:t>12/17/2021</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dirty="0"/>
              <a:t> </a:t>
            </a:r>
            <a:endParaRPr lang="en-US" dirty="0"/>
          </a:p>
          <a:p>
            <a:pPr algn="r"/>
            <a:r>
              <a:rPr lang="fa-IR" dirty="0"/>
              <a:t>تعریف و مفهوم مهارت زندگی</a:t>
            </a:r>
          </a:p>
          <a:p>
            <a:pPr algn="r"/>
            <a:r>
              <a:rPr lang="fa-IR" dirty="0"/>
              <a:t>تعریف و مفهوم توسعه</a:t>
            </a:r>
            <a:endParaRPr lang="en-US" dirty="0"/>
          </a:p>
          <a:p>
            <a:pPr algn="r"/>
            <a:r>
              <a:rPr lang="fa-IR" dirty="0"/>
              <a:t>تعریف و مفهوم توسعه  وتحول فردی</a:t>
            </a:r>
            <a:endParaRPr lang="en-US" dirty="0"/>
          </a:p>
          <a:p>
            <a:pPr algn="r"/>
            <a:r>
              <a:rPr lang="fa-IR" dirty="0"/>
              <a:t>جایگاه و اهمیت توسعه فردی و سازمانی و اجتماعی</a:t>
            </a:r>
            <a:endParaRPr lang="en-US" dirty="0"/>
          </a:p>
          <a:p>
            <a:pPr algn="r"/>
            <a:r>
              <a:rPr lang="fa-IR" dirty="0"/>
              <a:t>ابعاد توسعه فردی</a:t>
            </a:r>
            <a:endParaRPr lang="en-US" dirty="0"/>
          </a:p>
          <a:p>
            <a:pPr algn="r"/>
            <a:r>
              <a:rPr lang="fa-IR" dirty="0"/>
              <a:t>مهارتهای مورد نیاز جهت توسعه فردی</a:t>
            </a:r>
          </a:p>
          <a:p>
            <a:pPr algn="r"/>
            <a:r>
              <a:rPr lang="fa-IR" dirty="0"/>
              <a:t>مهارت خود اگاهی</a:t>
            </a:r>
          </a:p>
          <a:p>
            <a:pPr algn="r"/>
            <a:endParaRPr lang="fa-IR" dirty="0"/>
          </a:p>
        </p:txBody>
      </p:sp>
      <p:sp>
        <p:nvSpPr>
          <p:cNvPr id="2" name="Title 1"/>
          <p:cNvSpPr>
            <a:spLocks noGrp="1"/>
          </p:cNvSpPr>
          <p:nvPr>
            <p:ph type="title"/>
          </p:nvPr>
        </p:nvSpPr>
        <p:spPr/>
        <p:txBody>
          <a:bodyPr/>
          <a:lstStyle/>
          <a:p>
            <a:r>
              <a:rPr lang="fa-IR" dirty="0"/>
              <a:t>سر فصل دوره</a:t>
            </a:r>
            <a:endParaRPr lang="en-US" dirty="0"/>
          </a:p>
        </p:txBody>
      </p:sp>
      <p:sp>
        <p:nvSpPr>
          <p:cNvPr id="4" name="Date Placeholder 3">
            <a:extLst>
              <a:ext uri="{FF2B5EF4-FFF2-40B4-BE49-F238E27FC236}">
                <a16:creationId xmlns:a16="http://schemas.microsoft.com/office/drawing/2014/main" id="{406FE142-088B-4901-A398-88961E9CB06B}"/>
              </a:ext>
            </a:extLst>
          </p:cNvPr>
          <p:cNvSpPr>
            <a:spLocks noGrp="1"/>
          </p:cNvSpPr>
          <p:nvPr>
            <p:ph type="dt" sz="half" idx="10"/>
          </p:nvPr>
        </p:nvSpPr>
        <p:spPr/>
        <p:txBody>
          <a:bodyPr/>
          <a:lstStyle/>
          <a:p>
            <a:fld id="{26A36074-4849-4B94-B829-380BEDE80DC0}" type="datetime1">
              <a:rPr lang="en-US" smtClean="0"/>
              <a:t>12/17/2021</a:t>
            </a:fld>
            <a:endParaRPr lang="en-US"/>
          </a:p>
        </p:txBody>
      </p:sp>
      <p:sp>
        <p:nvSpPr>
          <p:cNvPr id="5" name="Footer Placeholder 4">
            <a:extLst>
              <a:ext uri="{FF2B5EF4-FFF2-40B4-BE49-F238E27FC236}">
                <a16:creationId xmlns:a16="http://schemas.microsoft.com/office/drawing/2014/main" id="{07393F94-7CA6-483A-927A-54291D39A8F2}"/>
              </a:ext>
            </a:extLst>
          </p:cNvPr>
          <p:cNvSpPr>
            <a:spLocks noGrp="1"/>
          </p:cNvSpPr>
          <p:nvPr>
            <p:ph type="ftr" sz="quarter" idx="11"/>
          </p:nvPr>
        </p:nvSpPr>
        <p:spPr/>
        <p:txBody>
          <a:bodyPr/>
          <a:lstStyle/>
          <a:p>
            <a:r>
              <a:rPr lang="fa-IR"/>
              <a:t>تهیه  و ارائه حمید رضازاده گلی</a:t>
            </a:r>
            <a:endParaRPr lang="en-US"/>
          </a:p>
        </p:txBody>
      </p:sp>
      <p:sp>
        <p:nvSpPr>
          <p:cNvPr id="6" name="Slide Number Placeholder 5">
            <a:extLst>
              <a:ext uri="{FF2B5EF4-FFF2-40B4-BE49-F238E27FC236}">
                <a16:creationId xmlns:a16="http://schemas.microsoft.com/office/drawing/2014/main" id="{21FB4BC8-3919-4AA8-885B-3B801566B9EF}"/>
              </a:ext>
            </a:extLst>
          </p:cNvPr>
          <p:cNvSpPr>
            <a:spLocks noGrp="1"/>
          </p:cNvSpPr>
          <p:nvPr>
            <p:ph type="sldNum" sz="quarter" idx="12"/>
          </p:nvPr>
        </p:nvSpPr>
        <p:spPr/>
        <p:txBody>
          <a:bodyPr/>
          <a:lstStyle/>
          <a:p>
            <a:fld id="{6FB8C568-C403-4354-818D-22C7D1225816}"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a:extLst>
              <a:ext uri="{FF2B5EF4-FFF2-40B4-BE49-F238E27FC236}">
                <a16:creationId xmlns:a16="http://schemas.microsoft.com/office/drawing/2014/main" id="{EB9D4C57-7F01-47AC-BB34-08A470AF3FD0}"/>
              </a:ext>
            </a:extLst>
          </p:cNvPr>
          <p:cNvSpPr>
            <a:spLocks noGrp="1" noChangeArrowheads="1"/>
          </p:cNvSpPr>
          <p:nvPr>
            <p:ph idx="1"/>
          </p:nvPr>
        </p:nvSpPr>
        <p:spPr>
          <a:xfrm>
            <a:off x="1741488" y="1844675"/>
            <a:ext cx="8666162" cy="4681538"/>
          </a:xfrm>
        </p:spPr>
        <p:txBody>
          <a:bodyPr>
            <a:normAutofit/>
          </a:bodyPr>
          <a:lstStyle/>
          <a:p>
            <a:pPr marL="0" indent="0" algn="r">
              <a:lnSpc>
                <a:spcPct val="150000"/>
              </a:lnSpc>
              <a:buNone/>
              <a:defRPr/>
            </a:pPr>
            <a:r>
              <a:rPr lang="fa-IR" b="1" dirty="0">
                <a:solidFill>
                  <a:srgbClr val="FF0000"/>
                </a:solidFill>
                <a:effectLst>
                  <a:outerShdw blurRad="38100" dist="38100" dir="2700000" algn="tl">
                    <a:srgbClr val="C0C0C0"/>
                  </a:outerShdw>
                </a:effectLst>
                <a:cs typeface="B Titr" pitchFamily="2" charset="-78"/>
              </a:rPr>
              <a:t>جایگاه ارتباط بین فردی</a:t>
            </a:r>
          </a:p>
          <a:p>
            <a:pPr marL="0" indent="0" algn="r">
              <a:lnSpc>
                <a:spcPct val="150000"/>
              </a:lnSpc>
              <a:buNone/>
              <a:defRPr/>
            </a:pPr>
            <a:r>
              <a:rPr lang="fa-IR" dirty="0">
                <a:solidFill>
                  <a:srgbClr val="000066"/>
                </a:solidFill>
                <a:effectLst>
                  <a:outerShdw blurRad="38100" dist="38100" dir="2700000" algn="tl">
                    <a:srgbClr val="C0C0C0"/>
                  </a:outerShdw>
                </a:effectLst>
                <a:cs typeface="B Titr" pitchFamily="2" charset="-78"/>
              </a:rPr>
              <a:t>موسسه ی پژوهشی استنفورد مکسول معتقد است تنها 12.5 % از هر موفقیت کاری مربوط به علم، مهارت و تجربه ی انسان است و 87.5 %</a:t>
            </a:r>
          </a:p>
          <a:p>
            <a:pPr algn="r">
              <a:spcBef>
                <a:spcPts val="600"/>
              </a:spcBef>
              <a:buNone/>
              <a:defRPr/>
            </a:pPr>
            <a:r>
              <a:rPr lang="fa-IR" sz="2400" dirty="0">
                <a:solidFill>
                  <a:srgbClr val="800000"/>
                </a:solidFill>
                <a:effectLst>
                  <a:outerShdw blurRad="38100" dist="38100" dir="2700000" algn="tl">
                    <a:srgbClr val="C0C0C0"/>
                  </a:outerShdw>
                </a:effectLst>
                <a:cs typeface="B Titr" pitchFamily="2" charset="-78"/>
              </a:rPr>
              <a:t>* برقراری رابطه ی مناسب با دیگران در جهان پر هیاهوی کنونی کاری است واجب * </a:t>
            </a:r>
          </a:p>
        </p:txBody>
      </p:sp>
      <p:sp>
        <p:nvSpPr>
          <p:cNvPr id="4" name="Rectangle 11">
            <a:extLst>
              <a:ext uri="{FF2B5EF4-FFF2-40B4-BE49-F238E27FC236}">
                <a16:creationId xmlns:a16="http://schemas.microsoft.com/office/drawing/2014/main" id="{CB5F04B8-DDD5-43FA-92A3-0A59D7DD4A5A}"/>
              </a:ext>
            </a:extLst>
          </p:cNvPr>
          <p:cNvSpPr txBox="1">
            <a:spLocks noChangeArrowheads="1"/>
          </p:cNvSpPr>
          <p:nvPr/>
        </p:nvSpPr>
        <p:spPr bwMode="auto">
          <a:xfrm>
            <a:off x="1736726" y="923925"/>
            <a:ext cx="8634413" cy="757238"/>
          </a:xfrm>
          <a:prstGeom prst="rect">
            <a:avLst/>
          </a:prstGeom>
          <a:noFill/>
          <a:ln w="9525">
            <a:noFill/>
            <a:miter lim="800000"/>
            <a:headEnd/>
            <a:tailEnd/>
          </a:ln>
        </p:spPr>
        <p:txBody>
          <a:bodyPr lIns="9525" tIns="9525" rIns="9525" bIns="9525">
            <a:spAutoFit/>
          </a:bodyPr>
          <a:lstStyle/>
          <a:p>
            <a:pPr marL="342900" indent="-342900" algn="ctr" defTabSz="974725">
              <a:spcBef>
                <a:spcPct val="50000"/>
              </a:spcBef>
              <a:defRPr/>
            </a:pPr>
            <a:r>
              <a:rPr lang="fa-IR" sz="4800" b="1" kern="0" dirty="0">
                <a:solidFill>
                  <a:srgbClr val="000066"/>
                </a:solidFill>
                <a:cs typeface="B Titr" pitchFamily="2" charset="-78"/>
              </a:rPr>
              <a:t>مدیریت نگرش</a:t>
            </a:r>
            <a:endParaRPr lang="fa-IR" b="1" kern="0" dirty="0">
              <a:solidFill>
                <a:srgbClr val="000066"/>
              </a:solidFill>
              <a:cs typeface="B Titr" pitchFamily="2" charset="-78"/>
            </a:endParaRPr>
          </a:p>
        </p:txBody>
      </p:sp>
      <p:sp>
        <p:nvSpPr>
          <p:cNvPr id="2" name="Date Placeholder 1">
            <a:extLst>
              <a:ext uri="{FF2B5EF4-FFF2-40B4-BE49-F238E27FC236}">
                <a16:creationId xmlns:a16="http://schemas.microsoft.com/office/drawing/2014/main" id="{7B9C91C4-5328-4F32-B721-A18F5D1601A3}"/>
              </a:ext>
            </a:extLst>
          </p:cNvPr>
          <p:cNvSpPr>
            <a:spLocks noGrp="1"/>
          </p:cNvSpPr>
          <p:nvPr>
            <p:ph type="dt" sz="half" idx="10"/>
          </p:nvPr>
        </p:nvSpPr>
        <p:spPr/>
        <p:txBody>
          <a:bodyPr/>
          <a:lstStyle/>
          <a:p>
            <a:fld id="{96E7A12B-BE1B-4AAE-BAA3-89154998BD03}" type="datetime1">
              <a:rPr lang="en-US" smtClean="0"/>
              <a:t>12/17/2021</a:t>
            </a:fld>
            <a:endParaRPr lang="en-US"/>
          </a:p>
        </p:txBody>
      </p:sp>
      <p:sp>
        <p:nvSpPr>
          <p:cNvPr id="3" name="Footer Placeholder 2">
            <a:extLst>
              <a:ext uri="{FF2B5EF4-FFF2-40B4-BE49-F238E27FC236}">
                <a16:creationId xmlns:a16="http://schemas.microsoft.com/office/drawing/2014/main" id="{B8000DA0-7677-44DF-98DB-1D054BC40CFC}"/>
              </a:ext>
            </a:extLst>
          </p:cNvPr>
          <p:cNvSpPr>
            <a:spLocks noGrp="1"/>
          </p:cNvSpPr>
          <p:nvPr>
            <p:ph type="ftr" sz="quarter" idx="11"/>
          </p:nvPr>
        </p:nvSpPr>
        <p:spPr/>
        <p:txBody>
          <a:bodyPr/>
          <a:lstStyle/>
          <a:p>
            <a:r>
              <a:rPr lang="fa-IR"/>
              <a:t>تهیه  و ارائه حمید رضازاده گلی</a:t>
            </a:r>
            <a:endParaRPr lang="en-US"/>
          </a:p>
        </p:txBody>
      </p:sp>
      <p:sp>
        <p:nvSpPr>
          <p:cNvPr id="5" name="Slide Number Placeholder 4">
            <a:extLst>
              <a:ext uri="{FF2B5EF4-FFF2-40B4-BE49-F238E27FC236}">
                <a16:creationId xmlns:a16="http://schemas.microsoft.com/office/drawing/2014/main" id="{A2CE6803-0231-467E-A2E2-554484C65F0C}"/>
              </a:ext>
            </a:extLst>
          </p:cNvPr>
          <p:cNvSpPr>
            <a:spLocks noGrp="1"/>
          </p:cNvSpPr>
          <p:nvPr>
            <p:ph type="sldNum" sz="quarter" idx="12"/>
          </p:nvPr>
        </p:nvSpPr>
        <p:spPr/>
        <p:txBody>
          <a:bodyPr/>
          <a:lstStyle/>
          <a:p>
            <a:fld id="{6FB8C568-C403-4354-818D-22C7D1225816}" type="slidenum">
              <a:rPr lang="en-US" smtClean="0"/>
              <a:t>30</a:t>
            </a:fld>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86723">
                                            <p:txEl>
                                              <p:pRg st="1" end="1"/>
                                            </p:txEl>
                                          </p:spTgt>
                                        </p:tgtEl>
                                        <p:attrNameLst>
                                          <p:attrName>style.visibility</p:attrName>
                                        </p:attrNameLst>
                                      </p:cBhvr>
                                      <p:to>
                                        <p:strVal val="visible"/>
                                      </p:to>
                                    </p:set>
                                    <p:animEffect transition="in" filter="box(in)">
                                      <p:cBhvr>
                                        <p:cTn id="7" dur="500"/>
                                        <p:tgtEl>
                                          <p:spTgt spid="2867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86723">
                                            <p:txEl>
                                              <p:pRg st="0" end="0"/>
                                            </p:txEl>
                                          </p:spTgt>
                                        </p:tgtEl>
                                        <p:attrNameLst>
                                          <p:attrName>style.visibility</p:attrName>
                                        </p:attrNameLst>
                                      </p:cBhvr>
                                      <p:to>
                                        <p:strVal val="visible"/>
                                      </p:to>
                                    </p:set>
                                    <p:animEffect transition="in" filter="box(in)">
                                      <p:cBhvr>
                                        <p:cTn id="12" dur="500"/>
                                        <p:tgtEl>
                                          <p:spTgt spid="286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86723">
                                            <p:txEl>
                                              <p:pRg st="2" end="2"/>
                                            </p:txEl>
                                          </p:spTgt>
                                        </p:tgtEl>
                                        <p:attrNameLst>
                                          <p:attrName>style.visibility</p:attrName>
                                        </p:attrNameLst>
                                      </p:cBhvr>
                                      <p:to>
                                        <p:strVal val="visible"/>
                                      </p:to>
                                    </p:set>
                                    <p:anim calcmode="lin" valueType="num">
                                      <p:cBhvr additive="base">
                                        <p:cTn id="17" dur="500" fill="hold"/>
                                        <p:tgtEl>
                                          <p:spTgt spid="2867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6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2" descr="F:\my dc\105\549974_416225075130796_564994141_n.jpg">
            <a:extLst>
              <a:ext uri="{FF2B5EF4-FFF2-40B4-BE49-F238E27FC236}">
                <a16:creationId xmlns:a16="http://schemas.microsoft.com/office/drawing/2014/main" id="{D4DCE77C-BD56-4E62-9E63-B7DAA33FDD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4143375" y="1981994"/>
            <a:ext cx="3905250" cy="3524250"/>
          </a:xfrm>
          <a:noFill/>
        </p:spPr>
      </p:pic>
      <p:sp>
        <p:nvSpPr>
          <p:cNvPr id="65538" name="Footer Placeholder 3">
            <a:extLst>
              <a:ext uri="{FF2B5EF4-FFF2-40B4-BE49-F238E27FC236}">
                <a16:creationId xmlns:a16="http://schemas.microsoft.com/office/drawing/2014/main" id="{6D40541D-B356-4C8C-95A0-F3E5DD62F41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65539" name="Slide Number Placeholder 4">
            <a:extLst>
              <a:ext uri="{FF2B5EF4-FFF2-40B4-BE49-F238E27FC236}">
                <a16:creationId xmlns:a16="http://schemas.microsoft.com/office/drawing/2014/main" id="{7238885F-BE4C-4803-A578-042DF62E42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A4202B01-CC4C-4D40-A868-E751DD0F6A6E}" type="slidenum">
              <a:rPr lang="fa-IR" altLang="en-US" sz="2400">
                <a:solidFill>
                  <a:schemeClr val="tx2"/>
                </a:solidFill>
              </a:rPr>
              <a:pPr rtl="0">
                <a:spcBef>
                  <a:spcPct val="0"/>
                </a:spcBef>
                <a:buClrTx/>
                <a:buSzTx/>
                <a:buFontTx/>
                <a:buNone/>
              </a:pPr>
              <a:t>31</a:t>
            </a:fld>
            <a:endParaRPr lang="en-US" altLang="en-US" sz="1400">
              <a:solidFill>
                <a:schemeClr val="tx2"/>
              </a:solidFill>
            </a:endParaRPr>
          </a:p>
        </p:txBody>
      </p:sp>
      <p:sp>
        <p:nvSpPr>
          <p:cNvPr id="2" name="Date Placeholder 1">
            <a:extLst>
              <a:ext uri="{FF2B5EF4-FFF2-40B4-BE49-F238E27FC236}">
                <a16:creationId xmlns:a16="http://schemas.microsoft.com/office/drawing/2014/main" id="{46AAF785-9419-4618-8604-4F88BB5098EA}"/>
              </a:ext>
            </a:extLst>
          </p:cNvPr>
          <p:cNvSpPr>
            <a:spLocks noGrp="1"/>
          </p:cNvSpPr>
          <p:nvPr>
            <p:ph type="dt" sz="half" idx="10"/>
          </p:nvPr>
        </p:nvSpPr>
        <p:spPr/>
        <p:txBody>
          <a:bodyPr/>
          <a:lstStyle/>
          <a:p>
            <a:fld id="{AB23EFCA-80C5-4E48-A4F5-A73D48279B32}" type="datetime1">
              <a:rPr lang="en-US" smtClean="0"/>
              <a:t>12/17/2021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marL="484188"/>
            <a:r>
              <a:rPr lang="fa-IR" sz="7200">
                <a:solidFill>
                  <a:srgbClr val="FF0000"/>
                </a:solidFill>
              </a:rPr>
              <a:t>مهارت خود آگاهی</a:t>
            </a:r>
            <a:endParaRPr lang="en-US" sz="7200">
              <a:solidFill>
                <a:srgbClr val="FF0000"/>
              </a:solidFill>
            </a:endParaRPr>
          </a:p>
        </p:txBody>
      </p:sp>
      <p:sp>
        <p:nvSpPr>
          <p:cNvPr id="2" name="Date Placeholder 1">
            <a:extLst>
              <a:ext uri="{FF2B5EF4-FFF2-40B4-BE49-F238E27FC236}">
                <a16:creationId xmlns:a16="http://schemas.microsoft.com/office/drawing/2014/main" id="{5F3834A2-4EE9-4A77-84C2-27D5C59984BA}"/>
              </a:ext>
            </a:extLst>
          </p:cNvPr>
          <p:cNvSpPr>
            <a:spLocks noGrp="1"/>
          </p:cNvSpPr>
          <p:nvPr>
            <p:ph type="dt" sz="half" idx="10"/>
          </p:nvPr>
        </p:nvSpPr>
        <p:spPr/>
        <p:txBody>
          <a:bodyPr/>
          <a:lstStyle/>
          <a:p>
            <a:fld id="{65E905E9-22C2-4425-87FD-E5C9D300F12C}" type="datetime1">
              <a:rPr lang="en-US" smtClean="0"/>
              <a:t>12/17/2021</a:t>
            </a:fld>
            <a:endParaRPr lang="en-US"/>
          </a:p>
        </p:txBody>
      </p:sp>
      <p:sp>
        <p:nvSpPr>
          <p:cNvPr id="3" name="Footer Placeholder 2">
            <a:extLst>
              <a:ext uri="{FF2B5EF4-FFF2-40B4-BE49-F238E27FC236}">
                <a16:creationId xmlns:a16="http://schemas.microsoft.com/office/drawing/2014/main" id="{1A3BF12A-791B-4497-A083-946001CE8D50}"/>
              </a:ext>
            </a:extLst>
          </p:cNvPr>
          <p:cNvSpPr>
            <a:spLocks noGrp="1"/>
          </p:cNvSpPr>
          <p:nvPr>
            <p:ph type="ftr" sz="quarter" idx="11"/>
          </p:nvPr>
        </p:nvSpPr>
        <p:spPr/>
        <p:txBody>
          <a:bodyPr/>
          <a:lstStyle/>
          <a:p>
            <a:r>
              <a:rPr lang="fa-IR"/>
              <a:t>تهیه  و ارائه حمید رضازاده گلی</a:t>
            </a:r>
            <a:endParaRPr lang="en-US"/>
          </a:p>
        </p:txBody>
      </p:sp>
      <p:sp>
        <p:nvSpPr>
          <p:cNvPr id="4" name="Slide Number Placeholder 3">
            <a:extLst>
              <a:ext uri="{FF2B5EF4-FFF2-40B4-BE49-F238E27FC236}">
                <a16:creationId xmlns:a16="http://schemas.microsoft.com/office/drawing/2014/main" id="{49222B65-65A1-4AAC-BC1D-E8EE45F81359}"/>
              </a:ext>
            </a:extLst>
          </p:cNvPr>
          <p:cNvSpPr>
            <a:spLocks noGrp="1"/>
          </p:cNvSpPr>
          <p:nvPr>
            <p:ph type="sldNum" sz="quarter" idx="12"/>
          </p:nvPr>
        </p:nvSpPr>
        <p:spPr/>
        <p:txBody>
          <a:bodyPr/>
          <a:lstStyle/>
          <a:p>
            <a:fld id="{6FB8C568-C403-4354-818D-22C7D1225816}" type="slidenum">
              <a:rPr lang="en-US" smtClean="0"/>
              <a:t>32</a:t>
            </a:fld>
            <a:endParaRPr lang="en-US"/>
          </a:p>
        </p:txBody>
      </p:sp>
    </p:spTree>
    <p:extLst>
      <p:ext uri="{BB962C8B-B14F-4D97-AF65-F5344CB8AC3E}">
        <p14:creationId xmlns:p14="http://schemas.microsoft.com/office/powerpoint/2010/main" val="28145908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gn="r">
              <a:buFontTx/>
              <a:buNone/>
            </a:pPr>
            <a:endParaRPr lang="fa-IR" sz="4400" dirty="0">
              <a:solidFill>
                <a:schemeClr val="tx2"/>
              </a:solidFill>
              <a:cs typeface="Zar" pitchFamily="2" charset="-78"/>
            </a:endParaRPr>
          </a:p>
          <a:p>
            <a:pPr algn="r">
              <a:buFontTx/>
              <a:buNone/>
            </a:pPr>
            <a:r>
              <a:rPr lang="fa-IR" sz="4400" i="1" dirty="0">
                <a:solidFill>
                  <a:schemeClr val="tx2"/>
                </a:solidFill>
                <a:cs typeface="Zar" pitchFamily="2" charset="-78"/>
              </a:rPr>
              <a:t>	مؤلفه هاي اصلي توانمندي هاي فردي:</a:t>
            </a:r>
          </a:p>
          <a:p>
            <a:pPr algn="r"/>
            <a:r>
              <a:rPr lang="fa-IR" sz="4400" dirty="0">
                <a:solidFill>
                  <a:schemeClr val="tx2"/>
                </a:solidFill>
                <a:cs typeface="Zar" pitchFamily="2" charset="-78"/>
              </a:rPr>
              <a:t>خود-آگاهي</a:t>
            </a:r>
          </a:p>
          <a:p>
            <a:pPr algn="r"/>
            <a:r>
              <a:rPr lang="fa-IR" sz="4400" dirty="0">
                <a:solidFill>
                  <a:schemeClr val="tx2"/>
                </a:solidFill>
                <a:cs typeface="Zar" pitchFamily="2" charset="-78"/>
              </a:rPr>
              <a:t>عزت نفس</a:t>
            </a:r>
          </a:p>
          <a:p>
            <a:pPr algn="r"/>
            <a:r>
              <a:rPr lang="fa-IR" sz="4400" dirty="0">
                <a:solidFill>
                  <a:schemeClr val="tx2"/>
                </a:solidFill>
                <a:cs typeface="Zar" pitchFamily="2" charset="-78"/>
              </a:rPr>
              <a:t>اعتماد به نفس</a:t>
            </a:r>
            <a:endParaRPr lang="en-US" sz="4400" dirty="0">
              <a:solidFill>
                <a:schemeClr val="tx2"/>
              </a:solidFill>
              <a:cs typeface="Zar" pitchFamily="2" charset="-78"/>
            </a:endParaRPr>
          </a:p>
        </p:txBody>
      </p:sp>
      <p:sp>
        <p:nvSpPr>
          <p:cNvPr id="12292" name="Footer Placeholder 6"/>
          <p:cNvSpPr>
            <a:spLocks noGrp="1"/>
          </p:cNvSpPr>
          <p:nvPr>
            <p:ph type="ftr" sz="quarter" idx="11"/>
          </p:nvPr>
        </p:nvSpPr>
        <p:spPr>
          <a:noFill/>
        </p:spPr>
        <p:txBody>
          <a:bodyPr anchor="t"/>
          <a:lstStyle/>
          <a:p>
            <a:r>
              <a:rPr lang="fa-IR">
                <a:solidFill>
                  <a:schemeClr val="tx1"/>
                </a:solidFill>
                <a:latin typeface="Cambria" pitchFamily="18" charset="0"/>
                <a:cs typeface="Arial" pitchFamily="34" charset="0"/>
              </a:rPr>
              <a:t>تهیه  و ارائه حمید رضازاده گلی</a:t>
            </a:r>
            <a:endParaRPr lang="en-US">
              <a:solidFill>
                <a:schemeClr val="tx1"/>
              </a:solidFill>
              <a:latin typeface="Cambria" pitchFamily="18" charset="0"/>
              <a:cs typeface="Arial" pitchFamily="34" charset="0"/>
            </a:endParaRPr>
          </a:p>
        </p:txBody>
      </p:sp>
      <p:sp>
        <p:nvSpPr>
          <p:cNvPr id="12293" name="Slide Number Placeholder 5"/>
          <p:cNvSpPr>
            <a:spLocks noGrp="1"/>
          </p:cNvSpPr>
          <p:nvPr>
            <p:ph type="sldNum" sz="quarter" idx="12"/>
          </p:nvPr>
        </p:nvSpPr>
        <p:spPr>
          <a:noFill/>
        </p:spPr>
        <p:txBody>
          <a:bodyPr/>
          <a:lstStyle/>
          <a:p>
            <a:fld id="{3861C1B3-0241-47CF-B06D-68843FB0B892}" type="slidenum">
              <a:rPr lang="en-US">
                <a:solidFill>
                  <a:schemeClr val="tx1"/>
                </a:solidFill>
                <a:latin typeface="Cambria" pitchFamily="18" charset="0"/>
                <a:cs typeface="Arial" pitchFamily="34" charset="0"/>
              </a:rPr>
              <a:pPr/>
              <a:t>33</a:t>
            </a:fld>
            <a:endParaRPr lang="en-US">
              <a:solidFill>
                <a:schemeClr val="tx1"/>
              </a:solidFill>
              <a:latin typeface="Cambria" pitchFamily="18" charset="0"/>
              <a:cs typeface="Arial" pitchFamily="34" charset="0"/>
            </a:endParaRPr>
          </a:p>
        </p:txBody>
      </p:sp>
      <p:sp>
        <p:nvSpPr>
          <p:cNvPr id="12290" name="Rectangle 2"/>
          <p:cNvSpPr>
            <a:spLocks noGrp="1" noChangeArrowheads="1"/>
          </p:cNvSpPr>
          <p:nvPr>
            <p:ph type="title"/>
          </p:nvPr>
        </p:nvSpPr>
        <p:spPr/>
        <p:txBody>
          <a:bodyPr/>
          <a:lstStyle/>
          <a:p>
            <a:pPr marL="484188"/>
            <a:r>
              <a:rPr lang="fa-IR" sz="5400" dirty="0">
                <a:solidFill>
                  <a:srgbClr val="FF0000"/>
                </a:solidFill>
                <a:cs typeface="Zar" pitchFamily="2" charset="-78"/>
              </a:rPr>
              <a:t>مهارت هاي زندگي</a:t>
            </a:r>
            <a:endParaRPr lang="en-US" sz="5400" dirty="0">
              <a:solidFill>
                <a:srgbClr val="FF0000"/>
              </a:solidFill>
              <a:cs typeface="Zar" pitchFamily="2" charset="-78"/>
            </a:endParaRPr>
          </a:p>
        </p:txBody>
      </p:sp>
      <p:sp>
        <p:nvSpPr>
          <p:cNvPr id="2" name="Date Placeholder 1">
            <a:extLst>
              <a:ext uri="{FF2B5EF4-FFF2-40B4-BE49-F238E27FC236}">
                <a16:creationId xmlns:a16="http://schemas.microsoft.com/office/drawing/2014/main" id="{912D8DCB-C7E7-411C-AA22-4715EC0818F4}"/>
              </a:ext>
            </a:extLst>
          </p:cNvPr>
          <p:cNvSpPr>
            <a:spLocks noGrp="1"/>
          </p:cNvSpPr>
          <p:nvPr>
            <p:ph type="dt" sz="half" idx="10"/>
          </p:nvPr>
        </p:nvSpPr>
        <p:spPr/>
        <p:txBody>
          <a:bodyPr/>
          <a:lstStyle/>
          <a:p>
            <a:fld id="{DF8DB49C-1856-4BB6-8912-6653AC2D5B04}" type="datetime1">
              <a:rPr lang="en-US" smtClean="0"/>
              <a:t>12/17/2021</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ctr">
              <a:buFontTx/>
              <a:buNone/>
            </a:pPr>
            <a:r>
              <a:rPr lang="fa-IR" sz="4400" i="1">
                <a:solidFill>
                  <a:schemeClr val="tx2"/>
                </a:solidFill>
                <a:cs typeface="Koodak" pitchFamily="2" charset="-78"/>
              </a:rPr>
              <a:t>مهارت اول: خودآگاهي و هم دلي</a:t>
            </a:r>
          </a:p>
          <a:p>
            <a:pPr algn="ctr">
              <a:buFontTx/>
              <a:buNone/>
            </a:pPr>
            <a:endParaRPr lang="fa-IR">
              <a:solidFill>
                <a:schemeClr val="tx2"/>
              </a:solidFill>
              <a:cs typeface="Zar" pitchFamily="2" charset="-78"/>
            </a:endParaRPr>
          </a:p>
          <a:p>
            <a:pPr algn="ctr">
              <a:buFontTx/>
              <a:buNone/>
            </a:pPr>
            <a:r>
              <a:rPr lang="ar-SA" sz="3600">
                <a:solidFill>
                  <a:schemeClr val="tx2"/>
                </a:solidFill>
                <a:cs typeface="Zar" pitchFamily="2" charset="-78"/>
              </a:rPr>
              <a:t>يكي از مهمترين عواملي كه به ما كمك مي كند زندگي خوب و موفقي داشته باشيم، اين است كه خود را بشناسيم، احساس خوبي در مورد خودمان  داشته باشيم و از كسي كه هستيم، شاد و راضي باشيم.</a:t>
            </a:r>
            <a:endParaRPr lang="fa-IR" sz="3600">
              <a:solidFill>
                <a:schemeClr val="tx2"/>
              </a:solidFill>
              <a:cs typeface="Zar" pitchFamily="2" charset="-78"/>
            </a:endParaRPr>
          </a:p>
          <a:p>
            <a:pPr algn="ctr">
              <a:buFontTx/>
              <a:buNone/>
            </a:pPr>
            <a:endParaRPr lang="fa-IR" sz="3600" i="1">
              <a:solidFill>
                <a:schemeClr val="tx2"/>
              </a:solidFill>
              <a:cs typeface="Koodak" pitchFamily="2" charset="-78"/>
            </a:endParaRPr>
          </a:p>
        </p:txBody>
      </p:sp>
      <p:sp>
        <p:nvSpPr>
          <p:cNvPr id="13316" name="Footer Placeholder 6"/>
          <p:cNvSpPr>
            <a:spLocks noGrp="1"/>
          </p:cNvSpPr>
          <p:nvPr>
            <p:ph type="ftr" sz="quarter" idx="11"/>
          </p:nvPr>
        </p:nvSpPr>
        <p:spPr>
          <a:noFill/>
        </p:spPr>
        <p:txBody>
          <a:bodyPr anchor="t"/>
          <a:lstStyle/>
          <a:p>
            <a:r>
              <a:rPr lang="fa-IR">
                <a:solidFill>
                  <a:schemeClr val="tx1"/>
                </a:solidFill>
                <a:latin typeface="Cambria" pitchFamily="18" charset="0"/>
                <a:cs typeface="Arial" pitchFamily="34" charset="0"/>
              </a:rPr>
              <a:t>تهیه  و ارائه حمید رضازاده گلی</a:t>
            </a:r>
            <a:endParaRPr lang="en-US">
              <a:solidFill>
                <a:schemeClr val="tx1"/>
              </a:solidFill>
              <a:latin typeface="Cambria" pitchFamily="18" charset="0"/>
              <a:cs typeface="Arial" pitchFamily="34" charset="0"/>
            </a:endParaRPr>
          </a:p>
        </p:txBody>
      </p:sp>
      <p:sp>
        <p:nvSpPr>
          <p:cNvPr id="13317" name="Slide Number Placeholder 5"/>
          <p:cNvSpPr>
            <a:spLocks noGrp="1"/>
          </p:cNvSpPr>
          <p:nvPr>
            <p:ph type="sldNum" sz="quarter" idx="12"/>
          </p:nvPr>
        </p:nvSpPr>
        <p:spPr>
          <a:noFill/>
        </p:spPr>
        <p:txBody>
          <a:bodyPr/>
          <a:lstStyle/>
          <a:p>
            <a:fld id="{6C780B5B-B337-40CC-BF07-DAA15CAA66BE}" type="slidenum">
              <a:rPr lang="en-US">
                <a:solidFill>
                  <a:schemeClr val="tx1"/>
                </a:solidFill>
                <a:latin typeface="Cambria" pitchFamily="18" charset="0"/>
                <a:cs typeface="Arial" pitchFamily="34" charset="0"/>
              </a:rPr>
              <a:pPr/>
              <a:t>34</a:t>
            </a:fld>
            <a:endParaRPr lang="en-US">
              <a:solidFill>
                <a:schemeClr val="tx1"/>
              </a:solidFill>
              <a:latin typeface="Cambria" pitchFamily="18" charset="0"/>
              <a:cs typeface="Arial" pitchFamily="34" charset="0"/>
            </a:endParaRPr>
          </a:p>
        </p:txBody>
      </p:sp>
      <p:sp>
        <p:nvSpPr>
          <p:cNvPr id="13314" name="Rectangle 2"/>
          <p:cNvSpPr>
            <a:spLocks noGrp="1" noChangeArrowheads="1"/>
          </p:cNvSpPr>
          <p:nvPr>
            <p:ph type="title"/>
          </p:nvPr>
        </p:nvSpPr>
        <p:spPr/>
        <p:txBody>
          <a:bodyPr/>
          <a:lstStyle/>
          <a:p>
            <a:pPr marL="484188"/>
            <a:r>
              <a:rPr lang="fa-IR" sz="5400" dirty="0">
                <a:solidFill>
                  <a:srgbClr val="FF0000"/>
                </a:solidFill>
                <a:cs typeface="Zar" pitchFamily="2" charset="-78"/>
              </a:rPr>
              <a:t>مهارت هاي زندگي</a:t>
            </a:r>
            <a:endParaRPr lang="en-US" sz="5400" dirty="0">
              <a:solidFill>
                <a:srgbClr val="FF0000"/>
              </a:solidFill>
              <a:cs typeface="Zar" pitchFamily="2" charset="-78"/>
            </a:endParaRPr>
          </a:p>
        </p:txBody>
      </p:sp>
      <p:sp>
        <p:nvSpPr>
          <p:cNvPr id="2" name="Date Placeholder 1">
            <a:extLst>
              <a:ext uri="{FF2B5EF4-FFF2-40B4-BE49-F238E27FC236}">
                <a16:creationId xmlns:a16="http://schemas.microsoft.com/office/drawing/2014/main" id="{BC4BD331-2896-4E6A-86F5-4A41ADF07A23}"/>
              </a:ext>
            </a:extLst>
          </p:cNvPr>
          <p:cNvSpPr>
            <a:spLocks noGrp="1"/>
          </p:cNvSpPr>
          <p:nvPr>
            <p:ph type="dt" sz="half" idx="10"/>
          </p:nvPr>
        </p:nvSpPr>
        <p:spPr/>
        <p:txBody>
          <a:bodyPr/>
          <a:lstStyle/>
          <a:p>
            <a:fld id="{7D61F605-64E0-4251-95EE-4021B9F27E5E}" type="datetime1">
              <a:rPr lang="en-US" smtClean="0"/>
              <a:t>12/17/2021</a:t>
            </a:fld>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2339976" y="2492375"/>
            <a:ext cx="7427913" cy="2908300"/>
          </a:xfrm>
        </p:spPr>
        <p:txBody>
          <a:bodyPr/>
          <a:lstStyle/>
          <a:p>
            <a:pPr algn="r"/>
            <a:r>
              <a:rPr lang="ar-SA" b="1" dirty="0">
                <a:latin typeface="2  Nazanin"/>
                <a:cs typeface="B Nazanin" pitchFamily="2" charset="-78"/>
              </a:rPr>
              <a:t>يكي از مهمترين عواملي كه به ما كمك مي كند زندگي خوب و موفقي داشته باشيم ، اين است كه خود را بشناسيم ، احساس خوبي در مورد خودمان  داشته باشيم و از كسي كه هستيم، شاد و راضي باشيم.</a:t>
            </a:r>
            <a:r>
              <a:rPr lang="ar-SA" dirty="0">
                <a:latin typeface="2  Nazanin"/>
                <a:cs typeface="B Nazanin" pitchFamily="2" charset="-78"/>
              </a:rPr>
              <a:t> </a:t>
            </a:r>
            <a:endParaRPr lang="en-US" dirty="0">
              <a:latin typeface="2  Nazanin"/>
              <a:cs typeface="B Nazanin" pitchFamily="2" charset="-78"/>
            </a:endParaRPr>
          </a:p>
        </p:txBody>
      </p:sp>
      <p:sp>
        <p:nvSpPr>
          <p:cNvPr id="15364"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15365" name="Slide Number Placeholder 5"/>
          <p:cNvSpPr>
            <a:spLocks noGrp="1"/>
          </p:cNvSpPr>
          <p:nvPr>
            <p:ph type="sldNum" sz="quarter" idx="12"/>
          </p:nvPr>
        </p:nvSpPr>
        <p:spPr>
          <a:noFill/>
        </p:spPr>
        <p:txBody>
          <a:bodyPr/>
          <a:lstStyle/>
          <a:p>
            <a:fld id="{1C70C1C2-F6A5-4855-9BCC-807A522AA141}" type="slidenum">
              <a:rPr lang="ar-SA">
                <a:cs typeface="Arial" pitchFamily="34" charset="0"/>
              </a:rPr>
              <a:pPr/>
              <a:t>35</a:t>
            </a:fld>
            <a:endParaRPr lang="en-US">
              <a:cs typeface="Arial" pitchFamily="34" charset="0"/>
            </a:endParaRPr>
          </a:p>
        </p:txBody>
      </p:sp>
      <p:sp>
        <p:nvSpPr>
          <p:cNvPr id="15362" name="Rectangle 2"/>
          <p:cNvSpPr>
            <a:spLocks noGrp="1" noChangeArrowheads="1"/>
          </p:cNvSpPr>
          <p:nvPr>
            <p:ph type="title"/>
          </p:nvPr>
        </p:nvSpPr>
        <p:spPr>
          <a:xfrm>
            <a:off x="1981200" y="1062038"/>
            <a:ext cx="8229600" cy="1143000"/>
          </a:xfrm>
        </p:spPr>
        <p:txBody>
          <a:bodyPr/>
          <a:lstStyle/>
          <a:p>
            <a:r>
              <a:rPr lang="fa-IR">
                <a:solidFill>
                  <a:schemeClr val="tx1"/>
                </a:solidFill>
              </a:rPr>
              <a:t>خود آگاهی</a:t>
            </a:r>
            <a:endParaRPr lang="en-US">
              <a:solidFill>
                <a:schemeClr val="tx1"/>
              </a:solidFill>
            </a:endParaRPr>
          </a:p>
        </p:txBody>
      </p:sp>
      <p:sp>
        <p:nvSpPr>
          <p:cNvPr id="2" name="Date Placeholder 1">
            <a:extLst>
              <a:ext uri="{FF2B5EF4-FFF2-40B4-BE49-F238E27FC236}">
                <a16:creationId xmlns:a16="http://schemas.microsoft.com/office/drawing/2014/main" id="{BF0C6919-B538-48E7-A9FA-523743AB6B00}"/>
              </a:ext>
            </a:extLst>
          </p:cNvPr>
          <p:cNvSpPr>
            <a:spLocks noGrp="1"/>
          </p:cNvSpPr>
          <p:nvPr>
            <p:ph type="dt" sz="half" idx="10"/>
          </p:nvPr>
        </p:nvSpPr>
        <p:spPr/>
        <p:txBody>
          <a:bodyPr/>
          <a:lstStyle/>
          <a:p>
            <a:fld id="{A00CD3BC-F4B1-4080-8C59-DFD938934979}" type="datetime1">
              <a:rPr lang="en-US" smtClean="0"/>
              <a:t>12/17/2021</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AD328D8-B23B-4410-A878-38A3B426EEED}"/>
              </a:ext>
            </a:extLst>
          </p:cNvPr>
          <p:cNvSpPr>
            <a:spLocks noGrp="1"/>
          </p:cNvSpPr>
          <p:nvPr>
            <p:ph type="title"/>
          </p:nvPr>
        </p:nvSpPr>
        <p:spPr/>
        <p:txBody>
          <a:bodyPr/>
          <a:lstStyle/>
          <a:p>
            <a:pPr algn="r" rtl="1"/>
            <a:r>
              <a:rPr lang="fa-IR" altLang="en-US"/>
              <a:t>هفت بعد خود آگاهی</a:t>
            </a:r>
          </a:p>
        </p:txBody>
      </p:sp>
      <p:sp>
        <p:nvSpPr>
          <p:cNvPr id="25603" name="Content Placeholder 2">
            <a:extLst>
              <a:ext uri="{FF2B5EF4-FFF2-40B4-BE49-F238E27FC236}">
                <a16:creationId xmlns:a16="http://schemas.microsoft.com/office/drawing/2014/main" id="{10D8740E-3D01-421A-94B0-81487F314B59}"/>
              </a:ext>
            </a:extLst>
          </p:cNvPr>
          <p:cNvSpPr>
            <a:spLocks noGrp="1"/>
          </p:cNvSpPr>
          <p:nvPr>
            <p:ph idx="1"/>
          </p:nvPr>
        </p:nvSpPr>
        <p:spPr/>
        <p:txBody>
          <a:bodyPr/>
          <a:lstStyle/>
          <a:p>
            <a:pPr marL="514350" indent="-514350" algn="r" rtl="1">
              <a:buFontTx/>
              <a:buAutoNum type="arabicPeriod"/>
            </a:pPr>
            <a:r>
              <a:rPr lang="fa-IR" altLang="en-US"/>
              <a:t>چگونه تحلیلی و انتقادی بی اندیشم؟</a:t>
            </a:r>
          </a:p>
          <a:p>
            <a:pPr marL="514350" indent="-514350" algn="r" rtl="1">
              <a:buFontTx/>
              <a:buAutoNum type="arabicPeriod"/>
            </a:pPr>
            <a:r>
              <a:rPr lang="fa-IR" altLang="en-US"/>
              <a:t>میزان درک و استفاده من از احساس و عاطفه چقدر است؟</a:t>
            </a:r>
          </a:p>
          <a:p>
            <a:pPr marL="514350" indent="-514350" algn="r" rtl="1">
              <a:buFontTx/>
              <a:buAutoNum type="arabicPeriod"/>
            </a:pPr>
            <a:r>
              <a:rPr lang="fa-IR" altLang="en-US"/>
              <a:t>تا چه اندازه فرهنگهای مختلف را می توانم تشخیص دهم؟</a:t>
            </a:r>
          </a:p>
          <a:p>
            <a:pPr marL="514350" indent="-514350" algn="r" rtl="1">
              <a:buFontTx/>
              <a:buAutoNum type="arabicPeriod"/>
            </a:pPr>
            <a:r>
              <a:rPr lang="fa-IR" altLang="en-US"/>
              <a:t>ویژگیهای غالب شخصیتی من کدام است؟</a:t>
            </a:r>
          </a:p>
          <a:p>
            <a:pPr marL="514350" indent="-514350" algn="r" rtl="1">
              <a:buFontTx/>
              <a:buAutoNum type="arabicPeriod"/>
            </a:pPr>
            <a:r>
              <a:rPr lang="fa-IR" altLang="en-US"/>
              <a:t>ترجیحات شخصیتی من چیست؟</a:t>
            </a:r>
          </a:p>
          <a:p>
            <a:pPr marL="514350" indent="-514350" algn="r" rtl="1">
              <a:buFontTx/>
              <a:buAutoNum type="arabicPeriod"/>
            </a:pPr>
            <a:r>
              <a:rPr lang="fa-IR" altLang="en-US"/>
              <a:t>ارزشهای کلیدی من کدامند؟</a:t>
            </a:r>
          </a:p>
          <a:p>
            <a:pPr marL="514350" indent="-514350" algn="r" rtl="1">
              <a:buFontTx/>
              <a:buAutoNum type="arabicPeriod"/>
            </a:pPr>
            <a:r>
              <a:rPr lang="fa-IR" altLang="en-US"/>
              <a:t>جهت دهی مسیر شغلی ترجیحی من کدام است؟</a:t>
            </a:r>
          </a:p>
          <a:p>
            <a:pPr marL="514350" indent="-514350" algn="r" rtl="1">
              <a:buFontTx/>
              <a:buAutoNum type="arabicPeriod"/>
            </a:pPr>
            <a:endParaRPr lang="fa-IR" altLang="en-US"/>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2135189" y="1484313"/>
            <a:ext cx="7921625" cy="4824412"/>
          </a:xfrm>
        </p:spPr>
        <p:txBody>
          <a:bodyPr/>
          <a:lstStyle/>
          <a:p>
            <a:pPr algn="r"/>
            <a:r>
              <a:rPr lang="fa-IR" b="1" dirty="0">
                <a:cs typeface="B Nazanin" pitchFamily="2" charset="-78"/>
              </a:rPr>
              <a:t>يكي از مولفه هاي مهم خود آگاهي عزت نفس است .</a:t>
            </a:r>
          </a:p>
          <a:p>
            <a:pPr algn="r"/>
            <a:endParaRPr lang="fa-IR" b="1" dirty="0">
              <a:cs typeface="B Nazanin" pitchFamily="2" charset="-78"/>
            </a:endParaRPr>
          </a:p>
          <a:p>
            <a:pPr algn="r"/>
            <a:r>
              <a:rPr lang="fa-IR" b="1" dirty="0">
                <a:cs typeface="B Nazanin" pitchFamily="2" charset="-78"/>
              </a:rPr>
              <a:t> عزت نفس به احساس ارزشمندي شخص اشاره دارد كه تحت تاثير عوامل عملكرد ، موفقيت ها ، توانايي ها ، ظاهر شخصي و قضاوت هاي افراد مهم است. </a:t>
            </a:r>
          </a:p>
          <a:p>
            <a:pPr algn="r"/>
            <a:endParaRPr lang="fa-IR" b="1" dirty="0">
              <a:cs typeface="B Nazanin" pitchFamily="2" charset="-78"/>
            </a:endParaRPr>
          </a:p>
          <a:p>
            <a:pPr algn="r"/>
            <a:r>
              <a:rPr lang="fa-IR" b="1" dirty="0">
                <a:cs typeface="B Nazanin" pitchFamily="2" charset="-78"/>
              </a:rPr>
              <a:t>عزت نفس پيامد مجموعه اي از عوامل فردي ، اجتماعي وخانوادگي است.</a:t>
            </a:r>
            <a:endParaRPr lang="en-US" b="1" dirty="0">
              <a:cs typeface="B Nazanin" pitchFamily="2" charset="-78"/>
            </a:endParaRPr>
          </a:p>
        </p:txBody>
      </p:sp>
      <p:sp>
        <p:nvSpPr>
          <p:cNvPr id="16387"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16388" name="Slide Number Placeholder 5"/>
          <p:cNvSpPr>
            <a:spLocks noGrp="1"/>
          </p:cNvSpPr>
          <p:nvPr>
            <p:ph type="sldNum" sz="quarter" idx="12"/>
          </p:nvPr>
        </p:nvSpPr>
        <p:spPr>
          <a:noFill/>
        </p:spPr>
        <p:txBody>
          <a:bodyPr/>
          <a:lstStyle/>
          <a:p>
            <a:fld id="{8C1F9968-FCDF-4483-B6D6-AE7E612EC6D1}" type="slidenum">
              <a:rPr lang="ar-SA">
                <a:cs typeface="Arial" pitchFamily="34" charset="0"/>
              </a:rPr>
              <a:pPr/>
              <a:t>37</a:t>
            </a:fld>
            <a:endParaRPr lang="en-US">
              <a:cs typeface="Arial" pitchFamily="34" charset="0"/>
            </a:endParaRPr>
          </a:p>
        </p:txBody>
      </p:sp>
      <p:sp>
        <p:nvSpPr>
          <p:cNvPr id="80899" name="Text Box 3"/>
          <p:cNvSpPr txBox="1">
            <a:spLocks noChangeArrowheads="1"/>
          </p:cNvSpPr>
          <p:nvPr/>
        </p:nvSpPr>
        <p:spPr bwMode="auto">
          <a:xfrm>
            <a:off x="5016500" y="363538"/>
            <a:ext cx="2082800" cy="762000"/>
          </a:xfrm>
          <a:prstGeom prst="rect">
            <a:avLst/>
          </a:prstGeom>
          <a:noFill/>
          <a:ln>
            <a:noFill/>
          </a:ln>
          <a:effectLst/>
        </p:spPr>
        <p:txBody>
          <a:bodyPr wrap="none">
            <a:spAutoFit/>
          </a:bodyPr>
          <a:lstStyle/>
          <a:p>
            <a:pPr algn="l" rtl="0">
              <a:defRPr/>
            </a:pPr>
            <a:r>
              <a:rPr lang="fa-IR" sz="4400" b="1" dirty="0">
                <a:solidFill>
                  <a:srgbClr val="FF0000"/>
                </a:solidFill>
                <a:effectLst>
                  <a:outerShdw blurRad="38100" dist="38100" dir="2700000" algn="tl">
                    <a:srgbClr val="000000"/>
                  </a:outerShdw>
                </a:effectLst>
              </a:rPr>
              <a:t>عزت نفس</a:t>
            </a:r>
            <a:endParaRPr lang="en-US" sz="4400" b="1" dirty="0">
              <a:solidFill>
                <a:srgbClr val="FF0000"/>
              </a:solidFill>
              <a:effectLst>
                <a:outerShdw blurRad="38100" dist="38100" dir="2700000" algn="tl">
                  <a:srgbClr val="000000"/>
                </a:outerShdw>
              </a:effectLst>
            </a:endParaRPr>
          </a:p>
        </p:txBody>
      </p:sp>
      <p:sp>
        <p:nvSpPr>
          <p:cNvPr id="2" name="Date Placeholder 1">
            <a:extLst>
              <a:ext uri="{FF2B5EF4-FFF2-40B4-BE49-F238E27FC236}">
                <a16:creationId xmlns:a16="http://schemas.microsoft.com/office/drawing/2014/main" id="{063EB872-B16A-427B-BC05-2C0A0D738ECA}"/>
              </a:ext>
            </a:extLst>
          </p:cNvPr>
          <p:cNvSpPr>
            <a:spLocks noGrp="1"/>
          </p:cNvSpPr>
          <p:nvPr>
            <p:ph type="dt" sz="half" idx="10"/>
          </p:nvPr>
        </p:nvSpPr>
        <p:spPr/>
        <p:txBody>
          <a:bodyPr/>
          <a:lstStyle/>
          <a:p>
            <a:fld id="{3095F89C-91FF-4A17-A0B1-350C41165452}" type="datetime1">
              <a:rPr lang="en-US" smtClean="0"/>
              <a:t>12/17/2021</a:t>
            </a:fld>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1992314" y="1773238"/>
            <a:ext cx="8137525" cy="3600450"/>
          </a:xfrm>
        </p:spPr>
        <p:txBody>
          <a:bodyPr/>
          <a:lstStyle/>
          <a:p>
            <a:pPr algn="r"/>
            <a:r>
              <a:rPr lang="fa-IR" b="1" dirty="0">
                <a:cs typeface="B Nazanin" pitchFamily="2" charset="-78"/>
              </a:rPr>
              <a:t>عزت نفس بالا موجب اعتماد به نفس مي شود كه تصميم گيري خوب و مستقلانه و برخورد مناسب با تعارضات بين فردي را تسهيل مي نمايد. </a:t>
            </a:r>
          </a:p>
          <a:p>
            <a:pPr algn="r"/>
            <a:endParaRPr lang="fa-IR" b="1" dirty="0">
              <a:cs typeface="B Nazanin" pitchFamily="2" charset="-78"/>
            </a:endParaRPr>
          </a:p>
          <a:p>
            <a:pPr algn="r"/>
            <a:r>
              <a:rPr lang="fa-IR" b="1" dirty="0">
                <a:cs typeface="B Nazanin" pitchFamily="2" charset="-78"/>
              </a:rPr>
              <a:t>عزت نفس افراد در محيط حمايت كننده  و مثبت تقويت مي شود. </a:t>
            </a:r>
          </a:p>
          <a:p>
            <a:pPr algn="r"/>
            <a:endParaRPr lang="fa-IR" b="1" dirty="0">
              <a:cs typeface="B Nazanin" pitchFamily="2" charset="-78"/>
            </a:endParaRPr>
          </a:p>
        </p:txBody>
      </p:sp>
      <p:sp>
        <p:nvSpPr>
          <p:cNvPr id="17411"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17412" name="Slide Number Placeholder 5"/>
          <p:cNvSpPr>
            <a:spLocks noGrp="1"/>
          </p:cNvSpPr>
          <p:nvPr>
            <p:ph type="sldNum" sz="quarter" idx="12"/>
          </p:nvPr>
        </p:nvSpPr>
        <p:spPr>
          <a:noFill/>
        </p:spPr>
        <p:txBody>
          <a:bodyPr/>
          <a:lstStyle/>
          <a:p>
            <a:fld id="{F49E7C76-AA18-4455-A8C4-9CF319A79C88}" type="slidenum">
              <a:rPr lang="ar-SA">
                <a:cs typeface="Arial" pitchFamily="34" charset="0"/>
              </a:rPr>
              <a:pPr/>
              <a:t>38</a:t>
            </a:fld>
            <a:endParaRPr lang="en-US">
              <a:cs typeface="Arial" pitchFamily="34" charset="0"/>
            </a:endParaRPr>
          </a:p>
        </p:txBody>
      </p:sp>
      <p:sp>
        <p:nvSpPr>
          <p:cNvPr id="2" name="Date Placeholder 1">
            <a:extLst>
              <a:ext uri="{FF2B5EF4-FFF2-40B4-BE49-F238E27FC236}">
                <a16:creationId xmlns:a16="http://schemas.microsoft.com/office/drawing/2014/main" id="{EC1C78D7-A6B3-4812-8E6A-38F9495C72CF}"/>
              </a:ext>
            </a:extLst>
          </p:cNvPr>
          <p:cNvSpPr>
            <a:spLocks noGrp="1"/>
          </p:cNvSpPr>
          <p:nvPr>
            <p:ph type="dt" sz="half" idx="10"/>
          </p:nvPr>
        </p:nvSpPr>
        <p:spPr/>
        <p:txBody>
          <a:bodyPr/>
          <a:lstStyle/>
          <a:p>
            <a:fld id="{B4961D5C-1859-46F9-9344-E7554F2B2A23}" type="datetime1">
              <a:rPr lang="en-US" smtClean="0"/>
              <a:t>12/17/2021</a:t>
            </a:fld>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836738" y="2535238"/>
            <a:ext cx="8075612" cy="4133850"/>
          </a:xfrm>
        </p:spPr>
        <p:txBody>
          <a:bodyPr/>
          <a:lstStyle/>
          <a:p>
            <a:pPr marL="609600" indent="-609600" algn="r"/>
            <a:r>
              <a:rPr lang="ar-SA" sz="3600" b="1" dirty="0">
                <a:cs typeface="B Nazanin" pitchFamily="2" charset="-78"/>
              </a:rPr>
              <a:t>مهارت</a:t>
            </a:r>
            <a:r>
              <a:rPr lang="fa-IR" sz="3600" b="1" dirty="0">
                <a:cs typeface="B Nazanin" pitchFamily="2" charset="-78"/>
              </a:rPr>
              <a:t> </a:t>
            </a:r>
            <a:r>
              <a:rPr lang="ar-SA" sz="3600" b="1" dirty="0">
                <a:cs typeface="B Nazanin" pitchFamily="2" charset="-78"/>
              </a:rPr>
              <a:t>هاي خود ارزيابي </a:t>
            </a:r>
          </a:p>
          <a:p>
            <a:pPr marL="609600" indent="-609600" algn="r"/>
            <a:r>
              <a:rPr lang="ar-SA" sz="3600" b="1" dirty="0">
                <a:cs typeface="B Nazanin" pitchFamily="2" charset="-78"/>
              </a:rPr>
              <a:t>شناسايي نقاط قوت و ضعف خود</a:t>
            </a:r>
          </a:p>
          <a:p>
            <a:pPr marL="609600" indent="-609600" algn="r"/>
            <a:r>
              <a:rPr lang="ar-SA" sz="3600" b="1" dirty="0">
                <a:cs typeface="B Nazanin" pitchFamily="2" charset="-78"/>
              </a:rPr>
              <a:t>مهارت</a:t>
            </a:r>
            <a:r>
              <a:rPr lang="fa-IR" sz="3600" b="1" dirty="0">
                <a:cs typeface="B Nazanin" pitchFamily="2" charset="-78"/>
              </a:rPr>
              <a:t> </a:t>
            </a:r>
            <a:r>
              <a:rPr lang="ar-SA" sz="3600" b="1" dirty="0">
                <a:cs typeface="B Nazanin" pitchFamily="2" charset="-78"/>
              </a:rPr>
              <a:t>هاي تفكر مثبت </a:t>
            </a:r>
          </a:p>
          <a:p>
            <a:pPr marL="609600" indent="-609600" algn="r"/>
            <a:r>
              <a:rPr lang="ar-SA" sz="3600" b="1" dirty="0">
                <a:cs typeface="B Nazanin" pitchFamily="2" charset="-78"/>
              </a:rPr>
              <a:t>مهارت</a:t>
            </a:r>
            <a:r>
              <a:rPr lang="fa-IR" sz="3600" b="1" dirty="0">
                <a:cs typeface="B Nazanin" pitchFamily="2" charset="-78"/>
              </a:rPr>
              <a:t> </a:t>
            </a:r>
            <a:r>
              <a:rPr lang="ar-SA" sz="3600" b="1" dirty="0">
                <a:cs typeface="B Nazanin" pitchFamily="2" charset="-78"/>
              </a:rPr>
              <a:t>هاي ايجاد خود انگاره و تصوير تن مثبت</a:t>
            </a:r>
            <a:endParaRPr lang="en-US" sz="3600" b="1" dirty="0">
              <a:cs typeface="B Nazanin" pitchFamily="2" charset="-78"/>
            </a:endParaRPr>
          </a:p>
        </p:txBody>
      </p:sp>
      <p:sp>
        <p:nvSpPr>
          <p:cNvPr id="25604"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25605" name="Slide Number Placeholder 5"/>
          <p:cNvSpPr>
            <a:spLocks noGrp="1"/>
          </p:cNvSpPr>
          <p:nvPr>
            <p:ph type="sldNum" sz="quarter" idx="12"/>
          </p:nvPr>
        </p:nvSpPr>
        <p:spPr>
          <a:noFill/>
        </p:spPr>
        <p:txBody>
          <a:bodyPr/>
          <a:lstStyle/>
          <a:p>
            <a:fld id="{3AB30DDA-9691-4E04-AD01-0C943200FEEF}" type="slidenum">
              <a:rPr lang="ar-SA">
                <a:cs typeface="Arial" pitchFamily="34" charset="0"/>
              </a:rPr>
              <a:pPr/>
              <a:t>39</a:t>
            </a:fld>
            <a:endParaRPr lang="en-US">
              <a:cs typeface="Arial" pitchFamily="34" charset="0"/>
            </a:endParaRPr>
          </a:p>
        </p:txBody>
      </p:sp>
      <p:sp>
        <p:nvSpPr>
          <p:cNvPr id="89090" name="Rectangle 2"/>
          <p:cNvSpPr>
            <a:spLocks noGrp="1" noChangeArrowheads="1"/>
          </p:cNvSpPr>
          <p:nvPr>
            <p:ph type="title"/>
          </p:nvPr>
        </p:nvSpPr>
        <p:spPr>
          <a:xfrm>
            <a:off x="1898650" y="917575"/>
            <a:ext cx="8229600" cy="1143000"/>
          </a:xfrm>
        </p:spPr>
        <p:txBody>
          <a:bodyPr>
            <a:normAutofit/>
          </a:bodyPr>
          <a:lstStyle/>
          <a:p>
            <a:pPr>
              <a:defRPr/>
            </a:pPr>
            <a:r>
              <a:rPr lang="ar-SA" sz="4000" dirty="0">
                <a:solidFill>
                  <a:srgbClr val="C00000"/>
                </a:solidFill>
                <a:cs typeface="Traffic" pitchFamily="2" charset="-78"/>
              </a:rPr>
              <a:t>مهارت</a:t>
            </a:r>
            <a:r>
              <a:rPr lang="fa-IR" sz="4000" dirty="0">
                <a:solidFill>
                  <a:srgbClr val="C00000"/>
                </a:solidFill>
                <a:cs typeface="Traffic" pitchFamily="2" charset="-78"/>
              </a:rPr>
              <a:t> </a:t>
            </a:r>
            <a:r>
              <a:rPr lang="ar-SA" sz="4000" dirty="0">
                <a:solidFill>
                  <a:srgbClr val="C00000"/>
                </a:solidFill>
                <a:cs typeface="Traffic" pitchFamily="2" charset="-78"/>
              </a:rPr>
              <a:t>هاي خود آگاهي شامل موارد زير است :</a:t>
            </a:r>
            <a:endParaRPr lang="en-US" sz="4000" dirty="0">
              <a:solidFill>
                <a:srgbClr val="C00000"/>
              </a:solidFill>
              <a:cs typeface="Traffic" pitchFamily="2" charset="-78"/>
            </a:endParaRPr>
          </a:p>
        </p:txBody>
      </p:sp>
      <p:sp>
        <p:nvSpPr>
          <p:cNvPr id="2" name="Date Placeholder 1">
            <a:extLst>
              <a:ext uri="{FF2B5EF4-FFF2-40B4-BE49-F238E27FC236}">
                <a16:creationId xmlns:a16="http://schemas.microsoft.com/office/drawing/2014/main" id="{956AD66F-BEE3-4CAE-8CEF-264DA14A9B35}"/>
              </a:ext>
            </a:extLst>
          </p:cNvPr>
          <p:cNvSpPr>
            <a:spLocks noGrp="1"/>
          </p:cNvSpPr>
          <p:nvPr>
            <p:ph type="dt" sz="half" idx="10"/>
          </p:nvPr>
        </p:nvSpPr>
        <p:spPr/>
        <p:txBody>
          <a:bodyPr/>
          <a:lstStyle/>
          <a:p>
            <a:fld id="{4E3AB3DC-D173-499E-90A5-90049785CB9E}" type="datetime1">
              <a:rPr lang="en-US" smtClean="0"/>
              <a:t>12/17/2021</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966FB80-4D50-4D7B-AD0B-5EF2CFCAF564}"/>
              </a:ext>
            </a:extLst>
          </p:cNvPr>
          <p:cNvSpPr>
            <a:spLocks noGrp="1" noChangeArrowheads="1"/>
          </p:cNvSpPr>
          <p:nvPr>
            <p:ph type="title"/>
          </p:nvPr>
        </p:nvSpPr>
        <p:spPr>
          <a:xfrm>
            <a:off x="1981200" y="268288"/>
            <a:ext cx="8229600" cy="946150"/>
          </a:xfrm>
        </p:spPr>
        <p:txBody>
          <a:bodyPr/>
          <a:lstStyle/>
          <a:p>
            <a:pPr marL="484188" algn="ctr"/>
            <a:r>
              <a:rPr lang="fa-IR" altLang="en-US" sz="5400">
                <a:solidFill>
                  <a:schemeClr val="tx1"/>
                </a:solidFill>
                <a:cs typeface="Zar" pitchFamily="2" charset="0"/>
              </a:rPr>
              <a:t>مهارت هاي زندگي</a:t>
            </a:r>
            <a:endParaRPr lang="en-US" altLang="en-US" sz="5400">
              <a:solidFill>
                <a:schemeClr val="tx1"/>
              </a:solidFill>
              <a:cs typeface="Zar" pitchFamily="2" charset="0"/>
            </a:endParaRPr>
          </a:p>
        </p:txBody>
      </p:sp>
      <p:sp>
        <p:nvSpPr>
          <p:cNvPr id="7171" name="Rectangle 3">
            <a:extLst>
              <a:ext uri="{FF2B5EF4-FFF2-40B4-BE49-F238E27FC236}">
                <a16:creationId xmlns:a16="http://schemas.microsoft.com/office/drawing/2014/main" id="{A16CC208-C35A-4311-BCB4-1E9919468D4E}"/>
              </a:ext>
            </a:extLst>
          </p:cNvPr>
          <p:cNvSpPr>
            <a:spLocks noGrp="1" noChangeArrowheads="1"/>
          </p:cNvSpPr>
          <p:nvPr>
            <p:ph idx="1"/>
          </p:nvPr>
        </p:nvSpPr>
        <p:spPr>
          <a:xfrm>
            <a:off x="1981200" y="1143001"/>
            <a:ext cx="8229600" cy="5311775"/>
          </a:xfrm>
        </p:spPr>
        <p:txBody>
          <a:bodyPr/>
          <a:lstStyle/>
          <a:p>
            <a:pPr algn="r" eaLnBrk="1" hangingPunct="1"/>
            <a:endParaRPr lang="fa-IR" altLang="en-US" sz="2400" b="1" dirty="0">
              <a:cs typeface="B Nazanin" panose="00000400000000000000" pitchFamily="2" charset="-78"/>
            </a:endParaRPr>
          </a:p>
          <a:p>
            <a:pPr algn="r" eaLnBrk="1" hangingPunct="1">
              <a:buFontTx/>
              <a:buNone/>
            </a:pPr>
            <a:r>
              <a:rPr lang="fa-IR" altLang="en-US" sz="2400" b="1" dirty="0">
                <a:cs typeface="B Nazanin" panose="00000400000000000000" pitchFamily="2" charset="-78"/>
              </a:rPr>
              <a:t>	1-سازمان بهداشت جهاني: توانايي انجام رفتار سازگارانه و مثبت به گونه اي که فرد بتواند با </a:t>
            </a:r>
            <a:r>
              <a:rPr lang="fa-IR" altLang="en-US" sz="2400" b="1" dirty="0">
                <a:solidFill>
                  <a:srgbClr val="FF0000"/>
                </a:solidFill>
                <a:cs typeface="B Nazanin" panose="00000400000000000000" pitchFamily="2" charset="-78"/>
              </a:rPr>
              <a:t>چالش ها  و ضروريات زندگي  روزمره  کنار بيايد</a:t>
            </a:r>
            <a:r>
              <a:rPr lang="fa-IR" altLang="en-US" sz="2400" b="1" dirty="0">
                <a:cs typeface="B Nazanin" panose="00000400000000000000" pitchFamily="2" charset="-78"/>
              </a:rPr>
              <a:t>.</a:t>
            </a:r>
          </a:p>
          <a:p>
            <a:pPr algn="r" eaLnBrk="1" hangingPunct="1">
              <a:buFontTx/>
              <a:buNone/>
            </a:pPr>
            <a:r>
              <a:rPr lang="fa-IR" altLang="en-US" sz="2400" b="1" dirty="0">
                <a:solidFill>
                  <a:schemeClr val="bg1"/>
                </a:solidFill>
                <a:cs typeface="B Nazanin" panose="00000400000000000000" pitchFamily="2" charset="-78"/>
              </a:rPr>
              <a:t>	</a:t>
            </a:r>
            <a:r>
              <a:rPr lang="fa-IR" altLang="en-US" sz="2400" b="1" dirty="0">
                <a:cs typeface="B Nazanin" panose="00000400000000000000" pitchFamily="2" charset="-78"/>
              </a:rPr>
              <a:t>2</a:t>
            </a:r>
            <a:r>
              <a:rPr lang="fa-IR" altLang="en-US" sz="2400" b="1" dirty="0">
                <a:solidFill>
                  <a:schemeClr val="bg1"/>
                </a:solidFill>
                <a:cs typeface="B Nazanin" panose="00000400000000000000" pitchFamily="2" charset="-78"/>
              </a:rPr>
              <a:t>-</a:t>
            </a:r>
            <a:r>
              <a:rPr lang="fa-IR" altLang="en-US" sz="2400" b="1" dirty="0">
                <a:cs typeface="B Nazanin" panose="00000400000000000000" pitchFamily="2" charset="-78"/>
              </a:rPr>
              <a:t>يونيسف  :  رويکرد  مبتني  بر  تغيير رفتار  يا شکل دهي رفتارکه برقراري  توازن  ميان  </a:t>
            </a:r>
            <a:r>
              <a:rPr lang="fa-IR" altLang="en-US" sz="2400" b="1" dirty="0">
                <a:solidFill>
                  <a:srgbClr val="FF0000"/>
                </a:solidFill>
                <a:cs typeface="B Nazanin" panose="00000400000000000000" pitchFamily="2" charset="-78"/>
              </a:rPr>
              <a:t>دانش،  نگرش و مهارت </a:t>
            </a:r>
            <a:r>
              <a:rPr lang="fa-IR" altLang="en-US" sz="2400" b="1" dirty="0">
                <a:cs typeface="B Nazanin" panose="00000400000000000000" pitchFamily="2" charset="-78"/>
              </a:rPr>
              <a:t>را مد نظر قرار مي دهد</a:t>
            </a:r>
            <a:r>
              <a:rPr lang="fa-IR" altLang="en-US" sz="2400" b="1" dirty="0">
                <a:solidFill>
                  <a:schemeClr val="bg1"/>
                </a:solidFill>
                <a:cs typeface="B Nazanin" panose="00000400000000000000" pitchFamily="2" charset="-78"/>
              </a:rPr>
              <a:t>.</a:t>
            </a:r>
          </a:p>
          <a:p>
            <a:pPr algn="r" eaLnBrk="1" hangingPunct="1">
              <a:buFontTx/>
              <a:buNone/>
            </a:pPr>
            <a:r>
              <a:rPr lang="fa-IR" altLang="en-US" sz="2400" b="1" dirty="0">
                <a:cs typeface="B Nazanin" panose="00000400000000000000" pitchFamily="2" charset="-78"/>
              </a:rPr>
              <a:t>توانايي هايي که منجر به ارتقاي بهداشت روان افراد جامعه، غناي روابط انساني، افزايش سلامت و رفتارهاي سلامتي در سطح جامعه مي گردند.</a:t>
            </a:r>
          </a:p>
          <a:p>
            <a:pPr algn="r" eaLnBrk="1" hangingPunct="1">
              <a:buFontTx/>
              <a:buNone/>
            </a:pPr>
            <a:r>
              <a:rPr lang="fa-IR" altLang="en-US" sz="2400" b="1" dirty="0">
                <a:cs typeface="B Nazanin" panose="00000400000000000000" pitchFamily="2" charset="-78"/>
              </a:rPr>
              <a:t>	هم راهکاري براي ارتقاي سلامت روان است و هم ابزاري در پيشگيري از آسيب هاي    رواني-اجتماعي نظير اعتياد، خشونت، آزار کودکان، خودکشي، ايدز و ...</a:t>
            </a:r>
            <a:endParaRPr lang="en-US" altLang="en-US" sz="2400" b="1" dirty="0">
              <a:cs typeface="B Nazanin" panose="00000400000000000000" pitchFamily="2" charset="-78"/>
            </a:endParaRPr>
          </a:p>
          <a:p>
            <a:pPr algn="r" eaLnBrk="1" hangingPunct="1">
              <a:buFontTx/>
              <a:buNone/>
            </a:pPr>
            <a:endParaRPr lang="en-US" altLang="en-US" sz="2400" b="1" dirty="0">
              <a:cs typeface="B Nazanin" panose="00000400000000000000" pitchFamily="2" charset="-78"/>
            </a:endParaRPr>
          </a:p>
          <a:p>
            <a:pPr algn="r" eaLnBrk="1" hangingPunct="1">
              <a:buFontTx/>
              <a:buNone/>
            </a:pPr>
            <a:endParaRPr lang="en-US" altLang="en-US" sz="2400" b="1" dirty="0">
              <a:solidFill>
                <a:schemeClr val="bg1"/>
              </a:solidFill>
              <a:cs typeface="B Nazanin" panose="00000400000000000000" pitchFamily="2" charset="-78"/>
            </a:endParaRPr>
          </a:p>
          <a:p>
            <a:pPr algn="r" eaLnBrk="1" hangingPunct="1">
              <a:buFontTx/>
              <a:buNone/>
            </a:pPr>
            <a:endParaRPr lang="fa-IR" altLang="en-US" sz="2400" b="1" dirty="0">
              <a:cs typeface="B Nazanin" panose="00000400000000000000" pitchFamily="2" charset="-78"/>
            </a:endParaRPr>
          </a:p>
          <a:p>
            <a:pPr algn="r" eaLnBrk="1" hangingPunct="1">
              <a:buFontTx/>
              <a:buNone/>
            </a:pPr>
            <a:endParaRPr lang="en-US" altLang="en-US" sz="2400" b="1" dirty="0">
              <a:cs typeface="B Nazanin" panose="00000400000000000000" pitchFamily="2" charset="-78"/>
            </a:endParaRPr>
          </a:p>
        </p:txBody>
      </p:sp>
      <p:sp>
        <p:nvSpPr>
          <p:cNvPr id="11268" name="Slide Number Placeholder 5">
            <a:extLst>
              <a:ext uri="{FF2B5EF4-FFF2-40B4-BE49-F238E27FC236}">
                <a16:creationId xmlns:a16="http://schemas.microsoft.com/office/drawing/2014/main" id="{BB472BE3-4782-4830-B384-A59D42B2FC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A96CEE06-E595-4E93-90BA-14AA72756D60}" type="slidenum">
              <a:rPr lang="en-US" altLang="en-US" sz="2400">
                <a:solidFill>
                  <a:schemeClr val="tx2"/>
                </a:solidFill>
              </a:rPr>
              <a:pPr rtl="0">
                <a:spcBef>
                  <a:spcPct val="0"/>
                </a:spcBef>
                <a:buClrTx/>
                <a:buSzTx/>
                <a:buFontTx/>
                <a:buNone/>
              </a:pPr>
              <a:t>4</a:t>
            </a:fld>
            <a:endParaRPr lang="en-US" altLang="en-US" sz="2400">
              <a:solidFill>
                <a:schemeClr val="tx2"/>
              </a:solidFill>
            </a:endParaRPr>
          </a:p>
        </p:txBody>
      </p:sp>
      <p:sp>
        <p:nvSpPr>
          <p:cNvPr id="11269" name="Footer Placeholder 6">
            <a:extLst>
              <a:ext uri="{FF2B5EF4-FFF2-40B4-BE49-F238E27FC236}">
                <a16:creationId xmlns:a16="http://schemas.microsoft.com/office/drawing/2014/main" id="{7C5C8F0F-AF06-43AA-8BA2-63E959CFFF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fa-IR" altLang="en-US" sz="1400">
                <a:solidFill>
                  <a:schemeClr val="tx2"/>
                </a:solidFill>
              </a:rPr>
              <a:t>تهیه  و ارائه حمید رضازاده گلی</a:t>
            </a:r>
            <a:endParaRPr lang="en-US" altLang="en-US" sz="1400">
              <a:solidFill>
                <a:schemeClr val="tx2"/>
              </a:solidFill>
            </a:endParaRPr>
          </a:p>
        </p:txBody>
      </p:sp>
      <p:sp>
        <p:nvSpPr>
          <p:cNvPr id="2" name="Date Placeholder 1">
            <a:extLst>
              <a:ext uri="{FF2B5EF4-FFF2-40B4-BE49-F238E27FC236}">
                <a16:creationId xmlns:a16="http://schemas.microsoft.com/office/drawing/2014/main" id="{E7F22C92-248C-41B8-9216-47E83F513962}"/>
              </a:ext>
            </a:extLst>
          </p:cNvPr>
          <p:cNvSpPr>
            <a:spLocks noGrp="1"/>
          </p:cNvSpPr>
          <p:nvPr>
            <p:ph type="dt" sz="half" idx="10"/>
          </p:nvPr>
        </p:nvSpPr>
        <p:spPr/>
        <p:txBody>
          <a:bodyPr/>
          <a:lstStyle/>
          <a:p>
            <a:fld id="{67C13DCB-D5D7-46C9-8FD5-D77FCE7BB8FF}" type="datetime1">
              <a:rPr lang="en-US" smtClean="0"/>
              <a:t>12/17/2021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p:cTn id="7" dur="1000" decel="50000" fill="hold">
                                          <p:stCondLst>
                                            <p:cond delay="0"/>
                                          </p:stCondLst>
                                        </p:cTn>
                                        <p:tgtEl>
                                          <p:spTgt spid="7171">
                                            <p:txEl>
                                              <p:pRg st="1" end="1"/>
                                            </p:txEl>
                                          </p:spTgt>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7171">
                                            <p:txEl>
                                              <p:pRg st="1" end="1"/>
                                            </p:txEl>
                                          </p:spTgt>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7171">
                                            <p:txEl>
                                              <p:pRg st="1" end="1"/>
                                            </p:txEl>
                                          </p:spTgt>
                                        </p:tgtEl>
                                        <p:attrNameLst>
                                          <p:attrName>ppt_w</p:attrName>
                                        </p:attrNameLst>
                                      </p:cBhvr>
                                      <p:tavLst>
                                        <p:tav tm="0">
                                          <p:val>
                                            <p:strVal val="#ppt_w*.05"/>
                                          </p:val>
                                        </p:tav>
                                        <p:tav tm="100000">
                                          <p:val>
                                            <p:strVal val="#ppt_w"/>
                                          </p:val>
                                        </p:tav>
                                      </p:tavLst>
                                    </p:anim>
                                    <p:anim calcmode="lin" valueType="num">
                                      <p:cBhvr>
                                        <p:cTn id="10" dur="2000" fill="hold"/>
                                        <p:tgtEl>
                                          <p:spTgt spid="7171">
                                            <p:txEl>
                                              <p:pRg st="1" end="1"/>
                                            </p:txEl>
                                          </p:spTgt>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7171">
                                            <p:txEl>
                                              <p:pRg st="1" end="1"/>
                                            </p:txEl>
                                          </p:spTgt>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7171">
                                            <p:txEl>
                                              <p:pRg st="1" end="1"/>
                                            </p:txEl>
                                          </p:spTgt>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7171">
                                            <p:txEl>
                                              <p:pRg st="1" end="1"/>
                                            </p:txEl>
                                          </p:spTgt>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717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1000" decel="50000" fill="hold">
                                          <p:stCondLst>
                                            <p:cond delay="0"/>
                                          </p:stCondLst>
                                        </p:cTn>
                                        <p:tgtEl>
                                          <p:spTgt spid="7171">
                                            <p:txEl>
                                              <p:pRg st="2" end="2"/>
                                            </p:txEl>
                                          </p:spTgt>
                                        </p:tgtEl>
                                        <p:attrNameLst>
                                          <p:attrName>style.rotation</p:attrName>
                                        </p:attrNameLst>
                                      </p:cBhvr>
                                      <p:tavLst>
                                        <p:tav tm="0">
                                          <p:val>
                                            <p:fltVal val="-90"/>
                                          </p:val>
                                        </p:tav>
                                        <p:tav tm="100000">
                                          <p:val>
                                            <p:fltVal val="0"/>
                                          </p:val>
                                        </p:tav>
                                      </p:tavLst>
                                    </p:anim>
                                    <p:anim calcmode="lin" valueType="num">
                                      <p:cBhvr>
                                        <p:cTn id="20" dur="1000" decel="50000" fill="hold">
                                          <p:stCondLst>
                                            <p:cond delay="0"/>
                                          </p:stCondLst>
                                        </p:cTn>
                                        <p:tgtEl>
                                          <p:spTgt spid="7171">
                                            <p:txEl>
                                              <p:pRg st="2" end="2"/>
                                            </p:txEl>
                                          </p:spTgt>
                                        </p:tgtEl>
                                        <p:attrNameLst>
                                          <p:attrName>ppt_w</p:attrName>
                                        </p:attrNameLst>
                                      </p:cBhvr>
                                      <p:tavLst>
                                        <p:tav tm="0">
                                          <p:val>
                                            <p:strVal val="#ppt_w"/>
                                          </p:val>
                                        </p:tav>
                                        <p:tav tm="100000">
                                          <p:val>
                                            <p:strVal val="#ppt_w*.05"/>
                                          </p:val>
                                        </p:tav>
                                      </p:tavLst>
                                    </p:anim>
                                    <p:anim calcmode="lin" valueType="num">
                                      <p:cBhvr>
                                        <p:cTn id="21" dur="1000" accel="50000" fill="hold">
                                          <p:stCondLst>
                                            <p:cond delay="1000"/>
                                          </p:stCondLst>
                                        </p:cTn>
                                        <p:tgtEl>
                                          <p:spTgt spid="7171">
                                            <p:txEl>
                                              <p:pRg st="2" end="2"/>
                                            </p:txEl>
                                          </p:spTgt>
                                        </p:tgtEl>
                                        <p:attrNameLst>
                                          <p:attrName>ppt_w</p:attrName>
                                        </p:attrNameLst>
                                      </p:cBhvr>
                                      <p:tavLst>
                                        <p:tav tm="0">
                                          <p:val>
                                            <p:strVal val="#ppt_w*.05"/>
                                          </p:val>
                                        </p:tav>
                                        <p:tav tm="100000">
                                          <p:val>
                                            <p:strVal val="#ppt_w"/>
                                          </p:val>
                                        </p:tav>
                                      </p:tavLst>
                                    </p:anim>
                                    <p:anim calcmode="lin" valueType="num">
                                      <p:cBhvr>
                                        <p:cTn id="22" dur="2000" fill="hold"/>
                                        <p:tgtEl>
                                          <p:spTgt spid="7171">
                                            <p:txEl>
                                              <p:pRg st="2" end="2"/>
                                            </p:txEl>
                                          </p:spTgt>
                                        </p:tgtEl>
                                        <p:attrNameLst>
                                          <p:attrName>ppt_h</p:attrName>
                                        </p:attrNameLst>
                                      </p:cBhvr>
                                      <p:tavLst>
                                        <p:tav tm="0">
                                          <p:val>
                                            <p:strVal val="#ppt_h"/>
                                          </p:val>
                                        </p:tav>
                                        <p:tav tm="100000">
                                          <p:val>
                                            <p:strVal val="#ppt_h"/>
                                          </p:val>
                                        </p:tav>
                                      </p:tavLst>
                                    </p:anim>
                                    <p:anim calcmode="lin" valueType="num">
                                      <p:cBhvr>
                                        <p:cTn id="23" dur="1000" decel="50000" fill="hold">
                                          <p:stCondLst>
                                            <p:cond delay="0"/>
                                          </p:stCondLst>
                                        </p:cTn>
                                        <p:tgtEl>
                                          <p:spTgt spid="7171">
                                            <p:txEl>
                                              <p:pRg st="2" end="2"/>
                                            </p:txEl>
                                          </p:spTgt>
                                        </p:tgtEl>
                                        <p:attrNameLst>
                                          <p:attrName>ppt_x</p:attrName>
                                        </p:attrNameLst>
                                      </p:cBhvr>
                                      <p:tavLst>
                                        <p:tav tm="0">
                                          <p:val>
                                            <p:strVal val="#ppt_x+.4"/>
                                          </p:val>
                                        </p:tav>
                                        <p:tav tm="100000">
                                          <p:val>
                                            <p:strVal val="#ppt_x"/>
                                          </p:val>
                                        </p:tav>
                                      </p:tavLst>
                                    </p:anim>
                                    <p:anim calcmode="lin" valueType="num">
                                      <p:cBhvr>
                                        <p:cTn id="24" dur="1000" decel="50000" fill="hold">
                                          <p:stCondLst>
                                            <p:cond delay="0"/>
                                          </p:stCondLst>
                                        </p:cTn>
                                        <p:tgtEl>
                                          <p:spTgt spid="7171">
                                            <p:txEl>
                                              <p:pRg st="2" end="2"/>
                                            </p:txEl>
                                          </p:spTgt>
                                        </p:tgtEl>
                                        <p:attrNameLst>
                                          <p:attrName>ppt_y</p:attrName>
                                        </p:attrNameLst>
                                      </p:cBhvr>
                                      <p:tavLst>
                                        <p:tav tm="0">
                                          <p:val>
                                            <p:strVal val="#ppt_y-.2"/>
                                          </p:val>
                                        </p:tav>
                                        <p:tav tm="100000">
                                          <p:val>
                                            <p:strVal val="#ppt_y+.1"/>
                                          </p:val>
                                        </p:tav>
                                      </p:tavLst>
                                    </p:anim>
                                    <p:anim calcmode="lin" valueType="num">
                                      <p:cBhvr>
                                        <p:cTn id="25" dur="1000" accel="50000" fill="hold">
                                          <p:stCondLst>
                                            <p:cond delay="1000"/>
                                          </p:stCondLst>
                                        </p:cTn>
                                        <p:tgtEl>
                                          <p:spTgt spid="7171">
                                            <p:txEl>
                                              <p:pRg st="2" end="2"/>
                                            </p:txEl>
                                          </p:spTgt>
                                        </p:tgtEl>
                                        <p:attrNameLst>
                                          <p:attrName>ppt_y</p:attrName>
                                        </p:attrNameLst>
                                      </p:cBhvr>
                                      <p:tavLst>
                                        <p:tav tm="0">
                                          <p:val>
                                            <p:strVal val="#ppt_y+.1"/>
                                          </p:val>
                                        </p:tav>
                                        <p:tav tm="100000">
                                          <p:val>
                                            <p:strVal val="#ppt_y"/>
                                          </p:val>
                                        </p:tav>
                                      </p:tavLst>
                                    </p:anim>
                                    <p:animEffect transition="in" filter="fade">
                                      <p:cBhvr>
                                        <p:cTn id="26" dur="2000" decel="50000">
                                          <p:stCondLst>
                                            <p:cond delay="0"/>
                                          </p:stCondLst>
                                        </p:cTn>
                                        <p:tgtEl>
                                          <p:spTgt spid="717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1000" decel="50000" fill="hold">
                                          <p:stCondLst>
                                            <p:cond delay="0"/>
                                          </p:stCondLst>
                                        </p:cTn>
                                        <p:tgtEl>
                                          <p:spTgt spid="7171">
                                            <p:txEl>
                                              <p:pRg st="3" end="3"/>
                                            </p:txEl>
                                          </p:spTgt>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7171">
                                            <p:txEl>
                                              <p:pRg st="3" end="3"/>
                                            </p:txEl>
                                          </p:spTgt>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7171">
                                            <p:txEl>
                                              <p:pRg st="3" end="3"/>
                                            </p:txEl>
                                          </p:spTgt>
                                        </p:tgtEl>
                                        <p:attrNameLst>
                                          <p:attrName>ppt_w</p:attrName>
                                        </p:attrNameLst>
                                      </p:cBhvr>
                                      <p:tavLst>
                                        <p:tav tm="0">
                                          <p:val>
                                            <p:strVal val="#ppt_w*.05"/>
                                          </p:val>
                                        </p:tav>
                                        <p:tav tm="100000">
                                          <p:val>
                                            <p:strVal val="#ppt_w"/>
                                          </p:val>
                                        </p:tav>
                                      </p:tavLst>
                                    </p:anim>
                                    <p:anim calcmode="lin" valueType="num">
                                      <p:cBhvr>
                                        <p:cTn id="34" dur="2000" fill="hold"/>
                                        <p:tgtEl>
                                          <p:spTgt spid="7171">
                                            <p:txEl>
                                              <p:pRg st="3" end="3"/>
                                            </p:txEl>
                                          </p:spTgt>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7171">
                                            <p:txEl>
                                              <p:pRg st="3" end="3"/>
                                            </p:txEl>
                                          </p:spTgt>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7171">
                                            <p:txEl>
                                              <p:pRg st="3" end="3"/>
                                            </p:txEl>
                                          </p:spTgt>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7171">
                                            <p:txEl>
                                              <p:pRg st="3" end="3"/>
                                            </p:txEl>
                                          </p:spTgt>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7171">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7171">
                                            <p:txEl>
                                              <p:pRg st="4" end="4"/>
                                            </p:txEl>
                                          </p:spTgt>
                                        </p:tgtEl>
                                        <p:attrNameLst>
                                          <p:attrName>style.visibility</p:attrName>
                                        </p:attrNameLst>
                                      </p:cBhvr>
                                      <p:to>
                                        <p:strVal val="visible"/>
                                      </p:to>
                                    </p:set>
                                    <p:anim calcmode="lin" valueType="num">
                                      <p:cBhvr>
                                        <p:cTn id="43" dur="1000" decel="50000" fill="hold">
                                          <p:stCondLst>
                                            <p:cond delay="0"/>
                                          </p:stCondLst>
                                        </p:cTn>
                                        <p:tgtEl>
                                          <p:spTgt spid="7171">
                                            <p:txEl>
                                              <p:pRg st="4" end="4"/>
                                            </p:txEl>
                                          </p:spTgt>
                                        </p:tgtEl>
                                        <p:attrNameLst>
                                          <p:attrName>style.rotation</p:attrName>
                                        </p:attrNameLst>
                                      </p:cBhvr>
                                      <p:tavLst>
                                        <p:tav tm="0">
                                          <p:val>
                                            <p:fltVal val="-90"/>
                                          </p:val>
                                        </p:tav>
                                        <p:tav tm="100000">
                                          <p:val>
                                            <p:fltVal val="0"/>
                                          </p:val>
                                        </p:tav>
                                      </p:tavLst>
                                    </p:anim>
                                    <p:anim calcmode="lin" valueType="num">
                                      <p:cBhvr>
                                        <p:cTn id="44" dur="1000" decel="50000" fill="hold">
                                          <p:stCondLst>
                                            <p:cond delay="0"/>
                                          </p:stCondLst>
                                        </p:cTn>
                                        <p:tgtEl>
                                          <p:spTgt spid="7171">
                                            <p:txEl>
                                              <p:pRg st="4" end="4"/>
                                            </p:txEl>
                                          </p:spTgt>
                                        </p:tgtEl>
                                        <p:attrNameLst>
                                          <p:attrName>ppt_w</p:attrName>
                                        </p:attrNameLst>
                                      </p:cBhvr>
                                      <p:tavLst>
                                        <p:tav tm="0">
                                          <p:val>
                                            <p:strVal val="#ppt_w"/>
                                          </p:val>
                                        </p:tav>
                                        <p:tav tm="100000">
                                          <p:val>
                                            <p:strVal val="#ppt_w*.05"/>
                                          </p:val>
                                        </p:tav>
                                      </p:tavLst>
                                    </p:anim>
                                    <p:anim calcmode="lin" valueType="num">
                                      <p:cBhvr>
                                        <p:cTn id="45" dur="1000" accel="50000" fill="hold">
                                          <p:stCondLst>
                                            <p:cond delay="1000"/>
                                          </p:stCondLst>
                                        </p:cTn>
                                        <p:tgtEl>
                                          <p:spTgt spid="7171">
                                            <p:txEl>
                                              <p:pRg st="4" end="4"/>
                                            </p:txEl>
                                          </p:spTgt>
                                        </p:tgtEl>
                                        <p:attrNameLst>
                                          <p:attrName>ppt_w</p:attrName>
                                        </p:attrNameLst>
                                      </p:cBhvr>
                                      <p:tavLst>
                                        <p:tav tm="0">
                                          <p:val>
                                            <p:strVal val="#ppt_w*.05"/>
                                          </p:val>
                                        </p:tav>
                                        <p:tav tm="100000">
                                          <p:val>
                                            <p:strVal val="#ppt_w"/>
                                          </p:val>
                                        </p:tav>
                                      </p:tavLst>
                                    </p:anim>
                                    <p:anim calcmode="lin" valueType="num">
                                      <p:cBhvr>
                                        <p:cTn id="46" dur="2000" fill="hold"/>
                                        <p:tgtEl>
                                          <p:spTgt spid="7171">
                                            <p:txEl>
                                              <p:pRg st="4" end="4"/>
                                            </p:txEl>
                                          </p:spTgt>
                                        </p:tgtEl>
                                        <p:attrNameLst>
                                          <p:attrName>ppt_h</p:attrName>
                                        </p:attrNameLst>
                                      </p:cBhvr>
                                      <p:tavLst>
                                        <p:tav tm="0">
                                          <p:val>
                                            <p:strVal val="#ppt_h"/>
                                          </p:val>
                                        </p:tav>
                                        <p:tav tm="100000">
                                          <p:val>
                                            <p:strVal val="#ppt_h"/>
                                          </p:val>
                                        </p:tav>
                                      </p:tavLst>
                                    </p:anim>
                                    <p:anim calcmode="lin" valueType="num">
                                      <p:cBhvr>
                                        <p:cTn id="47" dur="1000" decel="50000" fill="hold">
                                          <p:stCondLst>
                                            <p:cond delay="0"/>
                                          </p:stCondLst>
                                        </p:cTn>
                                        <p:tgtEl>
                                          <p:spTgt spid="7171">
                                            <p:txEl>
                                              <p:pRg st="4" end="4"/>
                                            </p:txEl>
                                          </p:spTgt>
                                        </p:tgtEl>
                                        <p:attrNameLst>
                                          <p:attrName>ppt_x</p:attrName>
                                        </p:attrNameLst>
                                      </p:cBhvr>
                                      <p:tavLst>
                                        <p:tav tm="0">
                                          <p:val>
                                            <p:strVal val="#ppt_x+.4"/>
                                          </p:val>
                                        </p:tav>
                                        <p:tav tm="100000">
                                          <p:val>
                                            <p:strVal val="#ppt_x"/>
                                          </p:val>
                                        </p:tav>
                                      </p:tavLst>
                                    </p:anim>
                                    <p:anim calcmode="lin" valueType="num">
                                      <p:cBhvr>
                                        <p:cTn id="48" dur="1000" decel="50000" fill="hold">
                                          <p:stCondLst>
                                            <p:cond delay="0"/>
                                          </p:stCondLst>
                                        </p:cTn>
                                        <p:tgtEl>
                                          <p:spTgt spid="7171">
                                            <p:txEl>
                                              <p:pRg st="4" end="4"/>
                                            </p:txEl>
                                          </p:spTgt>
                                        </p:tgtEl>
                                        <p:attrNameLst>
                                          <p:attrName>ppt_y</p:attrName>
                                        </p:attrNameLst>
                                      </p:cBhvr>
                                      <p:tavLst>
                                        <p:tav tm="0">
                                          <p:val>
                                            <p:strVal val="#ppt_y-.2"/>
                                          </p:val>
                                        </p:tav>
                                        <p:tav tm="100000">
                                          <p:val>
                                            <p:strVal val="#ppt_y+.1"/>
                                          </p:val>
                                        </p:tav>
                                      </p:tavLst>
                                    </p:anim>
                                    <p:anim calcmode="lin" valueType="num">
                                      <p:cBhvr>
                                        <p:cTn id="49" dur="1000" accel="50000" fill="hold">
                                          <p:stCondLst>
                                            <p:cond delay="1000"/>
                                          </p:stCondLst>
                                        </p:cTn>
                                        <p:tgtEl>
                                          <p:spTgt spid="7171">
                                            <p:txEl>
                                              <p:pRg st="4" end="4"/>
                                            </p:txEl>
                                          </p:spTgt>
                                        </p:tgtEl>
                                        <p:attrNameLst>
                                          <p:attrName>ppt_y</p:attrName>
                                        </p:attrNameLst>
                                      </p:cBhvr>
                                      <p:tavLst>
                                        <p:tav tm="0">
                                          <p:val>
                                            <p:strVal val="#ppt_y+.1"/>
                                          </p:val>
                                        </p:tav>
                                        <p:tav tm="100000">
                                          <p:val>
                                            <p:strVal val="#ppt_y"/>
                                          </p:val>
                                        </p:tav>
                                      </p:tavLst>
                                    </p:anim>
                                    <p:animEffect transition="in" filter="fade">
                                      <p:cBhvr>
                                        <p:cTn id="50" dur="2000" decel="50000">
                                          <p:stCondLst>
                                            <p:cond delay="0"/>
                                          </p:stCondLst>
                                        </p:cTn>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640013" y="1700214"/>
            <a:ext cx="6913562" cy="4752975"/>
          </a:xfrm>
        </p:spPr>
        <p:txBody>
          <a:bodyPr/>
          <a:lstStyle/>
          <a:p>
            <a:pPr marL="609600" indent="-609600" algn="r">
              <a:buNone/>
            </a:pPr>
            <a:r>
              <a:rPr lang="fa-IR" b="1" dirty="0">
                <a:cs typeface="B Nazanin" pitchFamily="2" charset="-78"/>
              </a:rPr>
              <a:t>1-خصوصيات مثبت و توانايي و استعدادهاي خود را مي شناسند و به آنها افتخارمي كنند. </a:t>
            </a:r>
          </a:p>
          <a:p>
            <a:pPr marL="609600" indent="-609600" algn="r">
              <a:buNone/>
            </a:pPr>
            <a:r>
              <a:rPr lang="fa-IR" b="1" dirty="0">
                <a:cs typeface="B Nazanin" pitchFamily="2" charset="-78"/>
              </a:rPr>
              <a:t>2-خصوصيات منفي و نقاط ضعف خود را مي شناسند ، مي پذيرند و در جهت اصلاح آنها تلاش مي كنند.</a:t>
            </a:r>
          </a:p>
          <a:p>
            <a:pPr marL="609600" indent="-609600" algn="r">
              <a:buNone/>
            </a:pPr>
            <a:r>
              <a:rPr lang="fa-IR" b="1" dirty="0">
                <a:cs typeface="B Nazanin" pitchFamily="2" charset="-78"/>
              </a:rPr>
              <a:t>3-موفقيتها و شكستهاي خود را مي شناسند، به موفقيت هايشان افتخار مي كنند و از شكست هايشان درس مي گيرند.</a:t>
            </a:r>
          </a:p>
          <a:p>
            <a:pPr marL="609600" indent="-609600" algn="r">
              <a:buNone/>
            </a:pPr>
            <a:r>
              <a:rPr lang="fa-IR" b="1" dirty="0">
                <a:cs typeface="B Nazanin" pitchFamily="2" charset="-78"/>
              </a:rPr>
              <a:t>4- به خود و ديگران احترام مي گذارند.</a:t>
            </a:r>
          </a:p>
          <a:p>
            <a:pPr marL="609600" indent="-609600" algn="r">
              <a:buNone/>
            </a:pPr>
            <a:r>
              <a:rPr lang="fa-IR" b="1" dirty="0">
                <a:cs typeface="B Nazanin" pitchFamily="2" charset="-78"/>
              </a:rPr>
              <a:t>5- براي رسيدن به اهداف خود تلاش مي كنند.</a:t>
            </a:r>
          </a:p>
          <a:p>
            <a:pPr marL="609600" indent="-609600" algn="r">
              <a:buNone/>
            </a:pPr>
            <a:r>
              <a:rPr lang="fa-IR" b="1" dirty="0">
                <a:cs typeface="B Nazanin" pitchFamily="2" charset="-78"/>
              </a:rPr>
              <a:t> 6-مسئوليت اعمال و رفتار خود را مي پذيرند.</a:t>
            </a:r>
            <a:endParaRPr lang="en-US" b="1" dirty="0">
              <a:cs typeface="B Nazanin" pitchFamily="2" charset="-78"/>
            </a:endParaRPr>
          </a:p>
        </p:txBody>
      </p:sp>
      <p:sp>
        <p:nvSpPr>
          <p:cNvPr id="26628"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26629" name="Slide Number Placeholder 5"/>
          <p:cNvSpPr>
            <a:spLocks noGrp="1"/>
          </p:cNvSpPr>
          <p:nvPr>
            <p:ph type="sldNum" sz="quarter" idx="12"/>
          </p:nvPr>
        </p:nvSpPr>
        <p:spPr>
          <a:noFill/>
        </p:spPr>
        <p:txBody>
          <a:bodyPr/>
          <a:lstStyle/>
          <a:p>
            <a:fld id="{2BAB2752-BACC-4738-BFDC-1039D5A084D8}" type="slidenum">
              <a:rPr lang="ar-SA">
                <a:cs typeface="Arial" pitchFamily="34" charset="0"/>
              </a:rPr>
              <a:pPr/>
              <a:t>40</a:t>
            </a:fld>
            <a:endParaRPr lang="en-US">
              <a:cs typeface="Arial" pitchFamily="34" charset="0"/>
            </a:endParaRPr>
          </a:p>
        </p:txBody>
      </p:sp>
      <p:sp>
        <p:nvSpPr>
          <p:cNvPr id="26626" name="Rectangle 2"/>
          <p:cNvSpPr>
            <a:spLocks noGrp="1" noChangeArrowheads="1"/>
          </p:cNvSpPr>
          <p:nvPr>
            <p:ph type="title"/>
          </p:nvPr>
        </p:nvSpPr>
        <p:spPr>
          <a:xfrm>
            <a:off x="1981200" y="476251"/>
            <a:ext cx="8229600" cy="1152525"/>
          </a:xfrm>
        </p:spPr>
        <p:txBody>
          <a:bodyPr/>
          <a:lstStyle/>
          <a:p>
            <a:pPr algn="ctr"/>
            <a:r>
              <a:rPr lang="fa-IR" sz="4000" dirty="0">
                <a:cs typeface="Traffic" pitchFamily="2" charset="-78"/>
              </a:rPr>
              <a:t>ويژگي هاي افراد خود آگاه</a:t>
            </a:r>
            <a:endParaRPr lang="en-US" sz="4000" dirty="0">
              <a:cs typeface="Traffic" pitchFamily="2" charset="-78"/>
            </a:endParaRPr>
          </a:p>
        </p:txBody>
      </p:sp>
      <p:sp>
        <p:nvSpPr>
          <p:cNvPr id="2" name="Date Placeholder 1">
            <a:extLst>
              <a:ext uri="{FF2B5EF4-FFF2-40B4-BE49-F238E27FC236}">
                <a16:creationId xmlns:a16="http://schemas.microsoft.com/office/drawing/2014/main" id="{9EDD9290-C98A-478F-97D4-FCE3210173D3}"/>
              </a:ext>
            </a:extLst>
          </p:cNvPr>
          <p:cNvSpPr>
            <a:spLocks noGrp="1"/>
          </p:cNvSpPr>
          <p:nvPr>
            <p:ph type="dt" sz="half" idx="10"/>
          </p:nvPr>
        </p:nvSpPr>
        <p:spPr/>
        <p:txBody>
          <a:bodyPr/>
          <a:lstStyle/>
          <a:p>
            <a:fld id="{DC3AC4FA-DEEE-48D7-8D09-1B5F1307F8D4}" type="datetime1">
              <a:rPr lang="en-US" smtClean="0"/>
              <a:t>12/17/2021</a:t>
            </a:fld>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2782888" y="2751139"/>
            <a:ext cx="6635750" cy="2549525"/>
          </a:xfrm>
        </p:spPr>
        <p:txBody>
          <a:bodyPr/>
          <a:lstStyle/>
          <a:p>
            <a:pPr algn="r"/>
            <a:r>
              <a:rPr lang="ar-SA" sz="3600" b="1" dirty="0">
                <a:cs typeface="B Nazanin" pitchFamily="2" charset="-78"/>
              </a:rPr>
              <a:t>شناخت احساسات</a:t>
            </a:r>
            <a:r>
              <a:rPr lang="fa-IR" sz="3600" b="1" dirty="0">
                <a:cs typeface="B Nazanin" pitchFamily="2" charset="-78"/>
              </a:rPr>
              <a:t> و خود پنداره</a:t>
            </a:r>
            <a:endParaRPr lang="ar-SA" sz="3600" b="1" dirty="0">
              <a:cs typeface="B Nazanin" pitchFamily="2" charset="-78"/>
            </a:endParaRPr>
          </a:p>
          <a:p>
            <a:pPr algn="r"/>
            <a:r>
              <a:rPr lang="ar-SA" sz="3600" b="1" dirty="0">
                <a:cs typeface="B Nazanin" pitchFamily="2" charset="-78"/>
              </a:rPr>
              <a:t>عزت نفس واحساس ارزشمندي </a:t>
            </a:r>
          </a:p>
          <a:p>
            <a:pPr algn="r"/>
            <a:r>
              <a:rPr lang="ar-SA" sz="3600" b="1" dirty="0">
                <a:cs typeface="B Nazanin" pitchFamily="2" charset="-78"/>
              </a:rPr>
              <a:t>هويت و هويت يابي</a:t>
            </a:r>
            <a:endParaRPr lang="en-US" sz="3600" b="1" dirty="0">
              <a:cs typeface="B Nazanin" pitchFamily="2" charset="-78"/>
            </a:endParaRPr>
          </a:p>
        </p:txBody>
      </p:sp>
      <p:sp>
        <p:nvSpPr>
          <p:cNvPr id="27652"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27653" name="Slide Number Placeholder 5"/>
          <p:cNvSpPr>
            <a:spLocks noGrp="1"/>
          </p:cNvSpPr>
          <p:nvPr>
            <p:ph type="sldNum" sz="quarter" idx="12"/>
          </p:nvPr>
        </p:nvSpPr>
        <p:spPr>
          <a:noFill/>
        </p:spPr>
        <p:txBody>
          <a:bodyPr/>
          <a:lstStyle/>
          <a:p>
            <a:fld id="{7B636F83-D3FC-477F-87D1-7CA0E6CBC699}" type="slidenum">
              <a:rPr lang="ar-SA">
                <a:cs typeface="Arial" pitchFamily="34" charset="0"/>
              </a:rPr>
              <a:pPr/>
              <a:t>41</a:t>
            </a:fld>
            <a:endParaRPr lang="en-US">
              <a:cs typeface="Arial" pitchFamily="34" charset="0"/>
            </a:endParaRPr>
          </a:p>
        </p:txBody>
      </p:sp>
      <p:sp>
        <p:nvSpPr>
          <p:cNvPr id="27650" name="Rectangle 2"/>
          <p:cNvSpPr>
            <a:spLocks noGrp="1" noChangeArrowheads="1"/>
          </p:cNvSpPr>
          <p:nvPr>
            <p:ph type="title"/>
          </p:nvPr>
        </p:nvSpPr>
        <p:spPr>
          <a:xfrm>
            <a:off x="1981200" y="1133475"/>
            <a:ext cx="8229600" cy="1143000"/>
          </a:xfrm>
        </p:spPr>
        <p:txBody>
          <a:bodyPr/>
          <a:lstStyle/>
          <a:p>
            <a:pPr algn="ctr"/>
            <a:r>
              <a:rPr lang="fa-IR" dirty="0">
                <a:solidFill>
                  <a:srgbClr val="FF0000"/>
                </a:solidFill>
                <a:cs typeface="Traffic" pitchFamily="2" charset="-78"/>
              </a:rPr>
              <a:t>مولفه هاي خود آگاهي </a:t>
            </a:r>
            <a:endParaRPr lang="en-US" dirty="0">
              <a:solidFill>
                <a:srgbClr val="FF0000"/>
              </a:solidFill>
              <a:cs typeface="Traffic" pitchFamily="2" charset="-78"/>
            </a:endParaRPr>
          </a:p>
        </p:txBody>
      </p:sp>
      <p:sp>
        <p:nvSpPr>
          <p:cNvPr id="2" name="Date Placeholder 1">
            <a:extLst>
              <a:ext uri="{FF2B5EF4-FFF2-40B4-BE49-F238E27FC236}">
                <a16:creationId xmlns:a16="http://schemas.microsoft.com/office/drawing/2014/main" id="{BD45A45E-37EC-4B92-AF85-CAC5641F95E8}"/>
              </a:ext>
            </a:extLst>
          </p:cNvPr>
          <p:cNvSpPr>
            <a:spLocks noGrp="1"/>
          </p:cNvSpPr>
          <p:nvPr>
            <p:ph type="dt" sz="half" idx="10"/>
          </p:nvPr>
        </p:nvSpPr>
        <p:spPr/>
        <p:txBody>
          <a:bodyPr/>
          <a:lstStyle/>
          <a:p>
            <a:fld id="{47B38273-4CD5-4993-A987-49032B9A6F15}" type="datetime1">
              <a:rPr lang="en-US" smtClean="0"/>
              <a:t>12/17/2021</a:t>
            </a:fld>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009776" y="2057400"/>
            <a:ext cx="7974013" cy="3962400"/>
          </a:xfrm>
        </p:spPr>
        <p:txBody>
          <a:bodyPr/>
          <a:lstStyle/>
          <a:p>
            <a:pPr algn="r">
              <a:buFontTx/>
              <a:buNone/>
            </a:pPr>
            <a:r>
              <a:rPr lang="fa-IR" b="1" dirty="0">
                <a:cs typeface="B Nazanin" pitchFamily="2" charset="-78"/>
              </a:rPr>
              <a:t>خودآگاهي به ما كمك مي كند:</a:t>
            </a:r>
          </a:p>
          <a:p>
            <a:pPr algn="r">
              <a:buFontTx/>
              <a:buNone/>
            </a:pPr>
            <a:endParaRPr lang="fa-IR" sz="2400" b="1" dirty="0">
              <a:cs typeface="B Nazanin" pitchFamily="2" charset="-78"/>
            </a:endParaRPr>
          </a:p>
          <a:p>
            <a:pPr algn="r"/>
            <a:r>
              <a:rPr lang="ar-SA" b="1" dirty="0">
                <a:cs typeface="B Nazanin" pitchFamily="2" charset="-78"/>
              </a:rPr>
              <a:t>احساسات خود را شناسايي كني</a:t>
            </a:r>
            <a:r>
              <a:rPr lang="fa-IR" b="1" dirty="0">
                <a:cs typeface="B Nazanin" pitchFamily="2" charset="-78"/>
              </a:rPr>
              <a:t>م</a:t>
            </a:r>
            <a:r>
              <a:rPr lang="ar-SA" b="1" dirty="0">
                <a:cs typeface="B Nazanin" pitchFamily="2" charset="-78"/>
              </a:rPr>
              <a:t> ،از آنها آگاه شده و اين احساسات را كنترل كني</a:t>
            </a:r>
            <a:r>
              <a:rPr lang="fa-IR" b="1" dirty="0">
                <a:cs typeface="B Nazanin" pitchFamily="2" charset="-78"/>
              </a:rPr>
              <a:t>م</a:t>
            </a:r>
            <a:r>
              <a:rPr lang="ar-SA" b="1" dirty="0">
                <a:cs typeface="B Nazanin" pitchFamily="2" charset="-78"/>
              </a:rPr>
              <a:t>. </a:t>
            </a:r>
            <a:endParaRPr lang="fa-IR" b="1" dirty="0">
              <a:cs typeface="B Nazanin" pitchFamily="2" charset="-78"/>
            </a:endParaRPr>
          </a:p>
          <a:p>
            <a:pPr algn="r"/>
            <a:endParaRPr lang="ar-SA" b="1" dirty="0">
              <a:cs typeface="B Nazanin" pitchFamily="2" charset="-78"/>
            </a:endParaRPr>
          </a:p>
          <a:p>
            <a:pPr algn="r"/>
            <a:r>
              <a:rPr lang="fa-IR" b="1" dirty="0">
                <a:cs typeface="B Nazanin" pitchFamily="2" charset="-78"/>
              </a:rPr>
              <a:t>از</a:t>
            </a:r>
            <a:r>
              <a:rPr lang="ar-SA" b="1" dirty="0">
                <a:cs typeface="B Nazanin" pitchFamily="2" charset="-78"/>
              </a:rPr>
              <a:t> نقاط ضعف و نقاط قوت خود آگاه ش</a:t>
            </a:r>
            <a:r>
              <a:rPr lang="fa-IR" b="1" dirty="0">
                <a:cs typeface="B Nazanin" pitchFamily="2" charset="-78"/>
              </a:rPr>
              <a:t>ويم</a:t>
            </a:r>
            <a:r>
              <a:rPr lang="ar-SA" b="1" dirty="0">
                <a:cs typeface="B Nazanin" pitchFamily="2" charset="-78"/>
              </a:rPr>
              <a:t> و با تكيه بر نقاط قوت ،نقاط ضعف خود را كاهش دهي</a:t>
            </a:r>
            <a:r>
              <a:rPr lang="fa-IR" b="1" dirty="0">
                <a:cs typeface="B Nazanin" pitchFamily="2" charset="-78"/>
              </a:rPr>
              <a:t>م</a:t>
            </a:r>
            <a:r>
              <a:rPr lang="ar-SA" b="1" dirty="0">
                <a:cs typeface="B Nazanin" pitchFamily="2" charset="-78"/>
              </a:rPr>
              <a:t>. </a:t>
            </a:r>
            <a:endParaRPr lang="en-US" b="1" dirty="0">
              <a:cs typeface="B Nazanin" pitchFamily="2" charset="-78"/>
            </a:endParaRPr>
          </a:p>
        </p:txBody>
      </p:sp>
      <p:sp>
        <p:nvSpPr>
          <p:cNvPr id="28676"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28677" name="Slide Number Placeholder 5"/>
          <p:cNvSpPr>
            <a:spLocks noGrp="1"/>
          </p:cNvSpPr>
          <p:nvPr>
            <p:ph type="sldNum" sz="quarter" idx="12"/>
          </p:nvPr>
        </p:nvSpPr>
        <p:spPr>
          <a:noFill/>
        </p:spPr>
        <p:txBody>
          <a:bodyPr/>
          <a:lstStyle/>
          <a:p>
            <a:fld id="{15D60587-D652-4B14-A633-5F48EDF13788}" type="slidenum">
              <a:rPr lang="ar-SA">
                <a:cs typeface="Arial" pitchFamily="34" charset="0"/>
              </a:rPr>
              <a:pPr/>
              <a:t>42</a:t>
            </a:fld>
            <a:endParaRPr lang="en-US">
              <a:cs typeface="Arial" pitchFamily="34" charset="0"/>
            </a:endParaRPr>
          </a:p>
        </p:txBody>
      </p:sp>
      <p:sp>
        <p:nvSpPr>
          <p:cNvPr id="28674" name="Rectangle 2"/>
          <p:cNvSpPr>
            <a:spLocks noGrp="1" noChangeArrowheads="1"/>
          </p:cNvSpPr>
          <p:nvPr>
            <p:ph type="title"/>
          </p:nvPr>
        </p:nvSpPr>
        <p:spPr>
          <a:xfrm>
            <a:off x="1981200" y="557213"/>
            <a:ext cx="8229600" cy="1143000"/>
          </a:xfrm>
        </p:spPr>
        <p:txBody>
          <a:bodyPr/>
          <a:lstStyle/>
          <a:p>
            <a:pPr algn="ctr"/>
            <a:r>
              <a:rPr lang="ar-SA" dirty="0">
                <a:solidFill>
                  <a:srgbClr val="FF0000"/>
                </a:solidFill>
                <a:cs typeface="Traffic" pitchFamily="2" charset="-78"/>
              </a:rPr>
              <a:t> فوايد  خودآگاهي</a:t>
            </a:r>
            <a:endParaRPr lang="en-US" dirty="0">
              <a:solidFill>
                <a:srgbClr val="FF0000"/>
              </a:solidFill>
              <a:cs typeface="Traffic" pitchFamily="2" charset="-78"/>
            </a:endParaRPr>
          </a:p>
        </p:txBody>
      </p:sp>
      <p:sp>
        <p:nvSpPr>
          <p:cNvPr id="2" name="Date Placeholder 1">
            <a:extLst>
              <a:ext uri="{FF2B5EF4-FFF2-40B4-BE49-F238E27FC236}">
                <a16:creationId xmlns:a16="http://schemas.microsoft.com/office/drawing/2014/main" id="{2F509314-589C-4FD6-AB82-B8F40DD5ED38}"/>
              </a:ext>
            </a:extLst>
          </p:cNvPr>
          <p:cNvSpPr>
            <a:spLocks noGrp="1"/>
          </p:cNvSpPr>
          <p:nvPr>
            <p:ph type="dt" sz="half" idx="10"/>
          </p:nvPr>
        </p:nvSpPr>
        <p:spPr/>
        <p:txBody>
          <a:bodyPr/>
          <a:lstStyle/>
          <a:p>
            <a:fld id="{0BEFDA8F-D548-48C9-86A3-30D7728076C4}" type="datetime1">
              <a:rPr lang="en-US" smtClean="0"/>
              <a:t>12/17/2021</a:t>
            </a:fld>
            <a:endParaRPr lang="en-US"/>
          </a:p>
        </p:txBody>
      </p:sp>
    </p:spTree>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2279650" y="981076"/>
            <a:ext cx="7596188" cy="5165725"/>
          </a:xfrm>
        </p:spPr>
        <p:txBody>
          <a:bodyPr/>
          <a:lstStyle/>
          <a:p>
            <a:pPr marL="609600" indent="-609600" algn="r">
              <a:buNone/>
            </a:pPr>
            <a:r>
              <a:rPr lang="fa-IR" b="1" dirty="0">
                <a:cs typeface="B Nazanin" pitchFamily="2" charset="-78"/>
              </a:rPr>
              <a:t>خودآگاهي به ما كمك مي كند:</a:t>
            </a:r>
          </a:p>
          <a:p>
            <a:pPr marL="609600" indent="-609600" algn="r">
              <a:buNone/>
            </a:pPr>
            <a:endParaRPr lang="fa-IR" b="1" dirty="0">
              <a:cs typeface="B Nazanin" pitchFamily="2" charset="-78"/>
            </a:endParaRPr>
          </a:p>
          <a:p>
            <a:pPr marL="609600" indent="-609600" algn="r"/>
            <a:r>
              <a:rPr lang="fa-IR" b="1" dirty="0">
                <a:cs typeface="B Nazanin" pitchFamily="2" charset="-78"/>
              </a:rPr>
              <a:t>1-</a:t>
            </a:r>
            <a:r>
              <a:rPr lang="ar-SA" b="1" dirty="0">
                <a:cs typeface="B Nazanin" pitchFamily="2" charset="-78"/>
              </a:rPr>
              <a:t>از  نيازهاي خود آگاه شوي</a:t>
            </a:r>
            <a:r>
              <a:rPr lang="fa-IR" b="1" dirty="0">
                <a:cs typeface="B Nazanin" pitchFamily="2" charset="-78"/>
              </a:rPr>
              <a:t>م</a:t>
            </a:r>
            <a:r>
              <a:rPr lang="ar-SA" b="1" dirty="0">
                <a:cs typeface="B Nazanin" pitchFamily="2" charset="-78"/>
              </a:rPr>
              <a:t> و از مسيرهاي سالم به رفع نيازهاي خود بپردازي</a:t>
            </a:r>
            <a:r>
              <a:rPr lang="fa-IR" b="1" dirty="0">
                <a:cs typeface="B Nazanin" pitchFamily="2" charset="-78"/>
              </a:rPr>
              <a:t>م</a:t>
            </a:r>
            <a:r>
              <a:rPr lang="ar-SA" b="1" dirty="0">
                <a:cs typeface="B Nazanin" pitchFamily="2" charset="-78"/>
              </a:rPr>
              <a:t>. با شناخت نيازها خود مي تواني</a:t>
            </a:r>
            <a:r>
              <a:rPr lang="fa-IR" b="1" dirty="0">
                <a:cs typeface="B Nazanin" pitchFamily="2" charset="-78"/>
              </a:rPr>
              <a:t>م</a:t>
            </a:r>
            <a:r>
              <a:rPr lang="ar-SA" b="1" dirty="0">
                <a:cs typeface="B Nazanin" pitchFamily="2" charset="-78"/>
              </a:rPr>
              <a:t> راه و روش بهتري براي مقابله با نيازهاي خود بيابي</a:t>
            </a:r>
            <a:r>
              <a:rPr lang="fa-IR" b="1" dirty="0">
                <a:cs typeface="B Nazanin" pitchFamily="2" charset="-78"/>
              </a:rPr>
              <a:t>م</a:t>
            </a:r>
            <a:r>
              <a:rPr lang="ar-SA" b="1" dirty="0">
                <a:cs typeface="B Nazanin" pitchFamily="2" charset="-78"/>
              </a:rPr>
              <a:t>.</a:t>
            </a:r>
            <a:endParaRPr lang="fa-IR" b="1" dirty="0">
              <a:cs typeface="B Nazanin" pitchFamily="2" charset="-78"/>
            </a:endParaRPr>
          </a:p>
          <a:p>
            <a:pPr marL="609600" indent="-609600" algn="r"/>
            <a:endParaRPr lang="ar-SA" b="1" dirty="0">
              <a:cs typeface="B Nazanin" pitchFamily="2" charset="-78"/>
            </a:endParaRPr>
          </a:p>
          <a:p>
            <a:pPr marL="609600" indent="-609600" algn="r"/>
            <a:r>
              <a:rPr lang="fa-IR" b="1" dirty="0">
                <a:cs typeface="B Nazanin" pitchFamily="2" charset="-78"/>
              </a:rPr>
              <a:t>2-</a:t>
            </a:r>
            <a:r>
              <a:rPr lang="ar-SA" b="1" dirty="0">
                <a:cs typeface="B Nazanin" pitchFamily="2" charset="-78"/>
              </a:rPr>
              <a:t>اهداف واقع بينانه اي براي زندگي خودتعيين كني</a:t>
            </a:r>
            <a:r>
              <a:rPr lang="fa-IR" b="1" dirty="0">
                <a:cs typeface="B Nazanin" pitchFamily="2" charset="-78"/>
              </a:rPr>
              <a:t>م</a:t>
            </a:r>
            <a:r>
              <a:rPr lang="ar-SA" b="1" dirty="0">
                <a:cs typeface="B Nazanin" pitchFamily="2" charset="-78"/>
              </a:rPr>
              <a:t> . به اين ترتيب ازدنبال</a:t>
            </a:r>
            <a:r>
              <a:rPr lang="fa-IR" b="1" dirty="0">
                <a:cs typeface="B Nazanin" pitchFamily="2" charset="-78"/>
              </a:rPr>
              <a:t> </a:t>
            </a:r>
            <a:r>
              <a:rPr lang="ar-SA" b="1" dirty="0">
                <a:cs typeface="B Nazanin" pitchFamily="2" charset="-78"/>
              </a:rPr>
              <a:t>كردن اهداف بسيارايده</a:t>
            </a:r>
            <a:r>
              <a:rPr lang="fa-IR" b="1" dirty="0">
                <a:cs typeface="B Nazanin" pitchFamily="2" charset="-78"/>
              </a:rPr>
              <a:t> </a:t>
            </a:r>
            <a:r>
              <a:rPr lang="ar-SA" b="1" dirty="0">
                <a:cs typeface="B Nazanin" pitchFamily="2" charset="-78"/>
              </a:rPr>
              <a:t>آل ،</a:t>
            </a:r>
            <a:r>
              <a:rPr lang="fa-IR" b="1" dirty="0">
                <a:cs typeface="B Nazanin" pitchFamily="2" charset="-78"/>
              </a:rPr>
              <a:t>  </a:t>
            </a:r>
            <a:r>
              <a:rPr lang="ar-SA" b="1" dirty="0">
                <a:cs typeface="B Nazanin" pitchFamily="2" charset="-78"/>
              </a:rPr>
              <a:t>تخيلي و كمال گرايانه  دوري گزيني</a:t>
            </a:r>
            <a:r>
              <a:rPr lang="fa-IR" b="1" dirty="0">
                <a:cs typeface="B Nazanin" pitchFamily="2" charset="-78"/>
              </a:rPr>
              <a:t>م</a:t>
            </a:r>
            <a:r>
              <a:rPr lang="ar-SA" b="1" dirty="0">
                <a:cs typeface="B Nazanin" pitchFamily="2" charset="-78"/>
              </a:rPr>
              <a:t>. </a:t>
            </a:r>
            <a:endParaRPr lang="en-US" b="1" dirty="0">
              <a:cs typeface="B Nazanin" pitchFamily="2" charset="-78"/>
            </a:endParaRPr>
          </a:p>
        </p:txBody>
      </p:sp>
      <p:sp>
        <p:nvSpPr>
          <p:cNvPr id="29699"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29700" name="Slide Number Placeholder 5"/>
          <p:cNvSpPr>
            <a:spLocks noGrp="1"/>
          </p:cNvSpPr>
          <p:nvPr>
            <p:ph type="sldNum" sz="quarter" idx="12"/>
          </p:nvPr>
        </p:nvSpPr>
        <p:spPr>
          <a:noFill/>
        </p:spPr>
        <p:txBody>
          <a:bodyPr/>
          <a:lstStyle/>
          <a:p>
            <a:fld id="{1A1A8DFE-32DE-4B67-AFFE-780F216E353D}" type="slidenum">
              <a:rPr lang="ar-SA">
                <a:cs typeface="Arial" pitchFamily="34" charset="0"/>
              </a:rPr>
              <a:pPr/>
              <a:t>43</a:t>
            </a:fld>
            <a:endParaRPr lang="en-US">
              <a:cs typeface="Arial" pitchFamily="34" charset="0"/>
            </a:endParaRPr>
          </a:p>
        </p:txBody>
      </p:sp>
      <p:sp>
        <p:nvSpPr>
          <p:cNvPr id="2" name="Date Placeholder 1">
            <a:extLst>
              <a:ext uri="{FF2B5EF4-FFF2-40B4-BE49-F238E27FC236}">
                <a16:creationId xmlns:a16="http://schemas.microsoft.com/office/drawing/2014/main" id="{42A71198-5B57-497F-8994-75457233807F}"/>
              </a:ext>
            </a:extLst>
          </p:cNvPr>
          <p:cNvSpPr>
            <a:spLocks noGrp="1"/>
          </p:cNvSpPr>
          <p:nvPr>
            <p:ph type="dt" sz="half" idx="10"/>
          </p:nvPr>
        </p:nvSpPr>
        <p:spPr/>
        <p:txBody>
          <a:bodyPr/>
          <a:lstStyle/>
          <a:p>
            <a:fld id="{248CF272-F215-451F-AAC6-D5FAD18C5582}" type="datetime1">
              <a:rPr lang="en-US" smtClean="0"/>
              <a:t>12/17/2021</a:t>
            </a:fld>
            <a:endParaRPr lang="en-US"/>
          </a:p>
        </p:txBody>
      </p:sp>
    </p:spTree>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2424113" y="908050"/>
            <a:ext cx="7416800" cy="5467350"/>
          </a:xfrm>
        </p:spPr>
        <p:txBody>
          <a:bodyPr/>
          <a:lstStyle/>
          <a:p>
            <a:pPr marL="609600" indent="-609600" algn="r">
              <a:buNone/>
            </a:pPr>
            <a:r>
              <a:rPr lang="fa-IR" b="1" dirty="0">
                <a:cs typeface="B Nazanin" pitchFamily="2" charset="-78"/>
              </a:rPr>
              <a:t>خودآگاهي به ما كمك مي كند:</a:t>
            </a:r>
          </a:p>
          <a:p>
            <a:pPr marL="609600" indent="-609600" algn="r"/>
            <a:endParaRPr lang="fa-IR" b="1" dirty="0">
              <a:cs typeface="B Nazanin" pitchFamily="2" charset="-78"/>
            </a:endParaRPr>
          </a:p>
          <a:p>
            <a:pPr marL="609600" indent="-609600" algn="r"/>
            <a:r>
              <a:rPr lang="fa-IR" b="1" dirty="0">
                <a:cs typeface="B Nazanin" pitchFamily="2" charset="-78"/>
              </a:rPr>
              <a:t>3-</a:t>
            </a:r>
            <a:r>
              <a:rPr lang="ar-SA" b="1" dirty="0">
                <a:cs typeface="B Nazanin" pitchFamily="2" charset="-78"/>
              </a:rPr>
              <a:t>بتواني</a:t>
            </a:r>
            <a:r>
              <a:rPr lang="fa-IR" b="1" dirty="0">
                <a:cs typeface="B Nazanin" pitchFamily="2" charset="-78"/>
              </a:rPr>
              <a:t>م</a:t>
            </a:r>
            <a:r>
              <a:rPr lang="ar-SA" b="1" dirty="0">
                <a:cs typeface="B Nazanin" pitchFamily="2" charset="-78"/>
              </a:rPr>
              <a:t> از ملاك هاي ارزشمندي آگاه شده و ارزش خود را در زندگي بيابي</a:t>
            </a:r>
            <a:r>
              <a:rPr lang="fa-IR" b="1" dirty="0">
                <a:cs typeface="B Nazanin" pitchFamily="2" charset="-78"/>
              </a:rPr>
              <a:t>م</a:t>
            </a:r>
            <a:r>
              <a:rPr lang="ar-SA" b="1" dirty="0">
                <a:cs typeface="B Nazanin" pitchFamily="2" charset="-78"/>
              </a:rPr>
              <a:t>. به اين ترتيب ، از دنبال كردن ارزش هاي كاذب خودداري نموده وبا رضايت و آرامش بيشتري زندگي كني</a:t>
            </a:r>
            <a:r>
              <a:rPr lang="fa-IR" b="1" dirty="0">
                <a:cs typeface="B Nazanin" pitchFamily="2" charset="-78"/>
              </a:rPr>
              <a:t>م</a:t>
            </a:r>
            <a:r>
              <a:rPr lang="ar-SA" b="1" dirty="0">
                <a:cs typeface="B Nazanin" pitchFamily="2" charset="-78"/>
              </a:rPr>
              <a:t>.</a:t>
            </a:r>
            <a:endParaRPr lang="fa-IR" b="1" dirty="0">
              <a:cs typeface="B Nazanin" pitchFamily="2" charset="-78"/>
            </a:endParaRPr>
          </a:p>
          <a:p>
            <a:pPr marL="609600" indent="-609600" algn="r"/>
            <a:endParaRPr lang="ar-SA" b="1" dirty="0">
              <a:cs typeface="B Nazanin" pitchFamily="2" charset="-78"/>
            </a:endParaRPr>
          </a:p>
          <a:p>
            <a:pPr marL="609600" indent="-609600" algn="r"/>
            <a:r>
              <a:rPr lang="fa-IR" b="1" dirty="0">
                <a:cs typeface="B Nazanin" pitchFamily="2" charset="-78"/>
              </a:rPr>
              <a:t>4-</a:t>
            </a:r>
            <a:r>
              <a:rPr lang="ar-SA" b="1" dirty="0">
                <a:cs typeface="B Nazanin" pitchFamily="2" charset="-78"/>
              </a:rPr>
              <a:t> فرآيند هويت يابي خود را به طور سالمي به انجام برساني</a:t>
            </a:r>
            <a:r>
              <a:rPr lang="fa-IR" b="1" dirty="0">
                <a:cs typeface="B Nazanin" pitchFamily="2" charset="-78"/>
              </a:rPr>
              <a:t>م</a:t>
            </a:r>
            <a:r>
              <a:rPr lang="ar-SA" b="1" dirty="0">
                <a:cs typeface="B Nazanin" pitchFamily="2" charset="-78"/>
              </a:rPr>
              <a:t>. دست يابي و كسب يك هويت سالم باعث مي شود زندگي بزرگسالي بر پايه هاي محكم و قوي بنا شود.</a:t>
            </a:r>
            <a:endParaRPr lang="en-US" b="1" dirty="0">
              <a:cs typeface="B Nazanin" pitchFamily="2" charset="-78"/>
            </a:endParaRPr>
          </a:p>
        </p:txBody>
      </p:sp>
      <p:sp>
        <p:nvSpPr>
          <p:cNvPr id="30723"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30724" name="Slide Number Placeholder 5"/>
          <p:cNvSpPr>
            <a:spLocks noGrp="1"/>
          </p:cNvSpPr>
          <p:nvPr>
            <p:ph type="sldNum" sz="quarter" idx="12"/>
          </p:nvPr>
        </p:nvSpPr>
        <p:spPr>
          <a:noFill/>
        </p:spPr>
        <p:txBody>
          <a:bodyPr/>
          <a:lstStyle/>
          <a:p>
            <a:fld id="{71B0C517-7565-4DBD-93D5-0A4923213CF9}" type="slidenum">
              <a:rPr lang="ar-SA">
                <a:cs typeface="Arial" pitchFamily="34" charset="0"/>
              </a:rPr>
              <a:pPr/>
              <a:t>44</a:t>
            </a:fld>
            <a:endParaRPr lang="en-US">
              <a:cs typeface="Arial" pitchFamily="34" charset="0"/>
            </a:endParaRPr>
          </a:p>
        </p:txBody>
      </p:sp>
      <p:sp>
        <p:nvSpPr>
          <p:cNvPr id="2" name="Date Placeholder 1">
            <a:extLst>
              <a:ext uri="{FF2B5EF4-FFF2-40B4-BE49-F238E27FC236}">
                <a16:creationId xmlns:a16="http://schemas.microsoft.com/office/drawing/2014/main" id="{D07857C1-5AB0-4145-A494-F0694B07A252}"/>
              </a:ext>
            </a:extLst>
          </p:cNvPr>
          <p:cNvSpPr>
            <a:spLocks noGrp="1"/>
          </p:cNvSpPr>
          <p:nvPr>
            <p:ph type="dt" sz="half" idx="10"/>
          </p:nvPr>
        </p:nvSpPr>
        <p:spPr/>
        <p:txBody>
          <a:bodyPr/>
          <a:lstStyle/>
          <a:p>
            <a:fld id="{5DB90DEE-D222-4F30-AB03-7BCD76FA9CC2}" type="datetime1">
              <a:rPr lang="en-US" smtClean="0"/>
              <a:t>12/17/2021</a:t>
            </a:fld>
            <a:endParaRPr lang="en-US"/>
          </a:p>
        </p:txBody>
      </p:sp>
    </p:spTree>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351088" y="2852738"/>
            <a:ext cx="7499350" cy="2520950"/>
          </a:xfrm>
        </p:spPr>
        <p:txBody>
          <a:bodyPr/>
          <a:lstStyle/>
          <a:p>
            <a:pPr algn="r"/>
            <a:r>
              <a:rPr lang="ar-SA" b="1" dirty="0">
                <a:cs typeface="B Nazanin" pitchFamily="2" charset="-78"/>
              </a:rPr>
              <a:t>يكي از مهمترين اجزا</a:t>
            </a:r>
            <a:r>
              <a:rPr lang="fa-IR" b="1" dirty="0">
                <a:cs typeface="B Nazanin" pitchFamily="2" charset="-78"/>
              </a:rPr>
              <a:t>ی</a:t>
            </a:r>
            <a:r>
              <a:rPr lang="ar-SA" b="1" dirty="0">
                <a:cs typeface="B Nazanin" pitchFamily="2" charset="-78"/>
              </a:rPr>
              <a:t> مهارت خود آگاهي ،شناخت احساسات است. </a:t>
            </a:r>
            <a:endParaRPr lang="fa-IR" b="1" dirty="0">
              <a:cs typeface="B Nazanin" pitchFamily="2" charset="-78"/>
            </a:endParaRPr>
          </a:p>
          <a:p>
            <a:pPr algn="r"/>
            <a:r>
              <a:rPr lang="ar-SA" b="1" dirty="0">
                <a:cs typeface="B Nazanin" pitchFamily="2" charset="-78"/>
              </a:rPr>
              <a:t>ناتواني در شناخت احساسات مشكل شايعي است.ناآگاهي از احساسات خود باعث مي شود اين افراد در زندگي خود  دچار مشكل شوند</a:t>
            </a:r>
            <a:r>
              <a:rPr lang="en-US" b="1" dirty="0">
                <a:cs typeface="B Nazanin" pitchFamily="2" charset="-78"/>
              </a:rPr>
              <a:t> .</a:t>
            </a:r>
          </a:p>
        </p:txBody>
      </p:sp>
      <p:sp>
        <p:nvSpPr>
          <p:cNvPr id="31748"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31749" name="Slide Number Placeholder 5"/>
          <p:cNvSpPr>
            <a:spLocks noGrp="1"/>
          </p:cNvSpPr>
          <p:nvPr>
            <p:ph type="sldNum" sz="quarter" idx="12"/>
          </p:nvPr>
        </p:nvSpPr>
        <p:spPr>
          <a:noFill/>
        </p:spPr>
        <p:txBody>
          <a:bodyPr/>
          <a:lstStyle/>
          <a:p>
            <a:fld id="{3809F347-DC37-4B00-B03D-8EA482EAC9F3}" type="slidenum">
              <a:rPr lang="ar-SA">
                <a:cs typeface="Arial" pitchFamily="34" charset="0"/>
              </a:rPr>
              <a:pPr/>
              <a:t>45</a:t>
            </a:fld>
            <a:endParaRPr lang="en-US">
              <a:cs typeface="Arial" pitchFamily="34" charset="0"/>
            </a:endParaRPr>
          </a:p>
        </p:txBody>
      </p:sp>
      <p:sp>
        <p:nvSpPr>
          <p:cNvPr id="31746" name="Rectangle 2"/>
          <p:cNvSpPr>
            <a:spLocks noGrp="1" noChangeArrowheads="1"/>
          </p:cNvSpPr>
          <p:nvPr>
            <p:ph type="title"/>
          </p:nvPr>
        </p:nvSpPr>
        <p:spPr>
          <a:xfrm>
            <a:off x="1981200" y="1536701"/>
            <a:ext cx="8229600" cy="739775"/>
          </a:xfrm>
        </p:spPr>
        <p:txBody>
          <a:bodyPr/>
          <a:lstStyle/>
          <a:p>
            <a:pPr algn="ctr"/>
            <a:r>
              <a:rPr lang="ar-SA" dirty="0">
                <a:solidFill>
                  <a:srgbClr val="FF0000"/>
                </a:solidFill>
                <a:cs typeface="Traffic" pitchFamily="2" charset="-78"/>
              </a:rPr>
              <a:t>شناسايي و كنترل احساسات</a:t>
            </a:r>
            <a:endParaRPr lang="en-US" dirty="0">
              <a:solidFill>
                <a:srgbClr val="FF0000"/>
              </a:solidFill>
              <a:cs typeface="Traffic" pitchFamily="2" charset="-78"/>
            </a:endParaRPr>
          </a:p>
        </p:txBody>
      </p:sp>
      <p:sp>
        <p:nvSpPr>
          <p:cNvPr id="2" name="Date Placeholder 1">
            <a:extLst>
              <a:ext uri="{FF2B5EF4-FFF2-40B4-BE49-F238E27FC236}">
                <a16:creationId xmlns:a16="http://schemas.microsoft.com/office/drawing/2014/main" id="{157265BC-8712-4AC2-B8DE-87DC20F0E665}"/>
              </a:ext>
            </a:extLst>
          </p:cNvPr>
          <p:cNvSpPr>
            <a:spLocks noGrp="1"/>
          </p:cNvSpPr>
          <p:nvPr>
            <p:ph type="dt" sz="half" idx="10"/>
          </p:nvPr>
        </p:nvSpPr>
        <p:spPr/>
        <p:txBody>
          <a:bodyPr/>
          <a:lstStyle/>
          <a:p>
            <a:fld id="{FC85EA58-E837-4DA3-B043-A45F5A28358F}" type="datetime1">
              <a:rPr lang="en-US" smtClean="0"/>
              <a:t>12/17/2021</a:t>
            </a:fld>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a:xfrm>
            <a:off x="2424113" y="1627189"/>
            <a:ext cx="7200900" cy="4465637"/>
          </a:xfrm>
        </p:spPr>
        <p:txBody>
          <a:bodyPr>
            <a:normAutofit/>
          </a:bodyPr>
          <a:lstStyle/>
          <a:p>
            <a:pPr marL="274320" indent="-274320" algn="r">
              <a:buFont typeface="Wingdings 2"/>
              <a:buChar char=""/>
              <a:defRPr/>
            </a:pPr>
            <a:r>
              <a:rPr lang="fa-IR" b="1" dirty="0">
                <a:cs typeface="B Nazanin" pitchFamily="2" charset="-78"/>
              </a:rPr>
              <a:t>احساسي كه هر كس درباره خود دارد، نقش مهمي در سلامت رواني او دارد.</a:t>
            </a:r>
          </a:p>
          <a:p>
            <a:pPr marL="274320" indent="-274320" algn="r">
              <a:buFont typeface="Wingdings 2"/>
              <a:buChar char=""/>
              <a:defRPr/>
            </a:pPr>
            <a:r>
              <a:rPr lang="fa-IR" b="1" dirty="0">
                <a:cs typeface="B Nazanin" pitchFamily="2" charset="-78"/>
              </a:rPr>
              <a:t>به احساسي كه هر فرد درباره خود دارد،خود پنداره مي گويند.</a:t>
            </a:r>
          </a:p>
          <a:p>
            <a:pPr marL="274320" indent="-274320" algn="r">
              <a:buFont typeface="Wingdings 2"/>
              <a:buChar char=""/>
              <a:defRPr/>
            </a:pPr>
            <a:r>
              <a:rPr lang="fa-IR" b="1" dirty="0">
                <a:cs typeface="B Nazanin" pitchFamily="2" charset="-78"/>
              </a:rPr>
              <a:t> خود پنداره يعني اينكه ما خودمان را چگونه مي بينيم ، يعني تصوير يا برداشتي كه هر كس از خودش دارد.</a:t>
            </a:r>
          </a:p>
          <a:p>
            <a:pPr marL="274320" indent="-274320" algn="r">
              <a:buFont typeface="Wingdings 2"/>
              <a:buChar char=""/>
              <a:defRPr/>
            </a:pPr>
            <a:r>
              <a:rPr lang="fa-IR" b="1" dirty="0">
                <a:cs typeface="B Nazanin" pitchFamily="2" charset="-78"/>
              </a:rPr>
              <a:t>طرز برداشت ما از خودمان تا حد زيادي به وسيله تجارب گذشته ما ،‌(موفقيت ها و شكست هاي ما)و آنچه ديگران درباره ما فكر مي كنند، شكل مي گيرد.</a:t>
            </a:r>
            <a:endParaRPr lang="en-US" b="1" dirty="0">
              <a:cs typeface="B Nazanin" pitchFamily="2" charset="-78"/>
            </a:endParaRPr>
          </a:p>
        </p:txBody>
      </p:sp>
      <p:sp>
        <p:nvSpPr>
          <p:cNvPr id="32772"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32773" name="Slide Number Placeholder 5"/>
          <p:cNvSpPr>
            <a:spLocks noGrp="1"/>
          </p:cNvSpPr>
          <p:nvPr>
            <p:ph type="sldNum" sz="quarter" idx="12"/>
          </p:nvPr>
        </p:nvSpPr>
        <p:spPr>
          <a:noFill/>
        </p:spPr>
        <p:txBody>
          <a:bodyPr/>
          <a:lstStyle/>
          <a:p>
            <a:fld id="{017B45D2-5FA1-4A42-A3EE-FC37DA33AD99}" type="slidenum">
              <a:rPr lang="ar-SA">
                <a:cs typeface="Arial" pitchFamily="34" charset="0"/>
              </a:rPr>
              <a:pPr/>
              <a:t>46</a:t>
            </a:fld>
            <a:endParaRPr lang="en-US">
              <a:cs typeface="Arial" pitchFamily="34" charset="0"/>
            </a:endParaRPr>
          </a:p>
        </p:txBody>
      </p:sp>
      <p:sp>
        <p:nvSpPr>
          <p:cNvPr id="32770" name="Rectangle 2"/>
          <p:cNvSpPr>
            <a:spLocks noGrp="1" noChangeArrowheads="1"/>
          </p:cNvSpPr>
          <p:nvPr>
            <p:ph type="title"/>
          </p:nvPr>
        </p:nvSpPr>
        <p:spPr>
          <a:xfrm>
            <a:off x="1981200" y="541338"/>
            <a:ext cx="8229600" cy="800100"/>
          </a:xfrm>
        </p:spPr>
        <p:txBody>
          <a:bodyPr/>
          <a:lstStyle/>
          <a:p>
            <a:pPr algn="ctr"/>
            <a:r>
              <a:rPr lang="ar-SA" dirty="0">
                <a:solidFill>
                  <a:srgbClr val="FF0000"/>
                </a:solidFill>
                <a:cs typeface="Traffic" pitchFamily="2" charset="-78"/>
              </a:rPr>
              <a:t>خود پنداره</a:t>
            </a:r>
            <a:endParaRPr lang="en-US" dirty="0">
              <a:solidFill>
                <a:srgbClr val="FF0000"/>
              </a:solidFill>
              <a:cs typeface="Traffic" pitchFamily="2" charset="-78"/>
            </a:endParaRPr>
          </a:p>
        </p:txBody>
      </p:sp>
      <p:sp>
        <p:nvSpPr>
          <p:cNvPr id="2" name="Date Placeholder 1">
            <a:extLst>
              <a:ext uri="{FF2B5EF4-FFF2-40B4-BE49-F238E27FC236}">
                <a16:creationId xmlns:a16="http://schemas.microsoft.com/office/drawing/2014/main" id="{B0B4443F-0D60-4601-BF73-F887F48A04B3}"/>
              </a:ext>
            </a:extLst>
          </p:cNvPr>
          <p:cNvSpPr>
            <a:spLocks noGrp="1"/>
          </p:cNvSpPr>
          <p:nvPr>
            <p:ph type="dt" sz="half" idx="10"/>
          </p:nvPr>
        </p:nvSpPr>
        <p:spPr/>
        <p:txBody>
          <a:bodyPr/>
          <a:lstStyle/>
          <a:p>
            <a:fld id="{174114A5-DBA7-4A3C-8DFC-B117658C97BA}" type="datetime1">
              <a:rPr lang="en-US" smtClean="0"/>
              <a:t>12/17/2021</a:t>
            </a:fld>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063751" y="2349500"/>
            <a:ext cx="7993063" cy="3633788"/>
          </a:xfrm>
        </p:spPr>
        <p:txBody>
          <a:bodyPr/>
          <a:lstStyle/>
          <a:p>
            <a:pPr algn="r"/>
            <a:r>
              <a:rPr lang="ar-SA" b="1" dirty="0">
                <a:cs typeface="B Nazanin" pitchFamily="2" charset="-78"/>
              </a:rPr>
              <a:t>هيچگاه پس از يك يا دو تجربه بد از خودتان خود پنداره منفي نسازيد. اوضاع را بررسي كنيد . به هر اندازه كه مي توانيد به طور واقع بينانه تر به خود نگاه كنيد و نقاط قوت و ضعف خود را بشناسيد. سعي كنيد نقاط ضعف را اصلاح كنيد . شما با تعيين اهداف خاص و رسيدن به آنها مي توانيد خود پنداره خود را تغيير دهيد.</a:t>
            </a:r>
            <a:endParaRPr lang="en-US" b="1" dirty="0">
              <a:cs typeface="B Nazanin" pitchFamily="2" charset="-78"/>
            </a:endParaRPr>
          </a:p>
        </p:txBody>
      </p:sp>
      <p:sp>
        <p:nvSpPr>
          <p:cNvPr id="35844" name="Footer Placeholder 4"/>
          <p:cNvSpPr>
            <a:spLocks noGrp="1"/>
          </p:cNvSpPr>
          <p:nvPr>
            <p:ph type="ftr" sz="quarter" idx="11"/>
          </p:nvPr>
        </p:nvSpPr>
        <p:spPr>
          <a:noFill/>
        </p:spPr>
        <p:txBody>
          <a:bodyPr anchor="t"/>
          <a:lstStyle/>
          <a:p>
            <a:r>
              <a:rPr lang="ar-SA">
                <a:cs typeface="Arial" pitchFamily="34" charset="0"/>
              </a:rPr>
              <a:t>تهیه  و ارائه حمید رضازاده گلی</a:t>
            </a:r>
            <a:endParaRPr lang="en-US">
              <a:cs typeface="Arial" pitchFamily="34" charset="0"/>
            </a:endParaRPr>
          </a:p>
        </p:txBody>
      </p:sp>
      <p:sp>
        <p:nvSpPr>
          <p:cNvPr id="35845" name="Slide Number Placeholder 5"/>
          <p:cNvSpPr>
            <a:spLocks noGrp="1"/>
          </p:cNvSpPr>
          <p:nvPr>
            <p:ph type="sldNum" sz="quarter" idx="12"/>
          </p:nvPr>
        </p:nvSpPr>
        <p:spPr>
          <a:noFill/>
        </p:spPr>
        <p:txBody>
          <a:bodyPr/>
          <a:lstStyle/>
          <a:p>
            <a:fld id="{4598054A-F575-41A6-A440-8F6293F04FCF}" type="slidenum">
              <a:rPr lang="ar-SA">
                <a:cs typeface="Arial" pitchFamily="34" charset="0"/>
              </a:rPr>
              <a:pPr/>
              <a:t>47</a:t>
            </a:fld>
            <a:endParaRPr lang="en-US">
              <a:cs typeface="Arial" pitchFamily="34" charset="0"/>
            </a:endParaRPr>
          </a:p>
        </p:txBody>
      </p:sp>
      <p:sp>
        <p:nvSpPr>
          <p:cNvPr id="35842" name="Rectangle 2"/>
          <p:cNvSpPr>
            <a:spLocks noGrp="1" noChangeArrowheads="1"/>
          </p:cNvSpPr>
          <p:nvPr>
            <p:ph type="title"/>
          </p:nvPr>
        </p:nvSpPr>
        <p:spPr>
          <a:xfrm>
            <a:off x="1847850" y="904875"/>
            <a:ext cx="8229600" cy="1371600"/>
          </a:xfrm>
        </p:spPr>
        <p:txBody>
          <a:bodyPr/>
          <a:lstStyle/>
          <a:p>
            <a:pPr algn="ctr"/>
            <a:r>
              <a:rPr lang="ar-SA" sz="4000" dirty="0">
                <a:solidFill>
                  <a:srgbClr val="FF0000"/>
                </a:solidFill>
                <a:cs typeface="Traffic" pitchFamily="2" charset="-78"/>
              </a:rPr>
              <a:t>چگونه مي توان خود پنداره را اصلاح كرد</a:t>
            </a:r>
            <a:endParaRPr lang="en-US" sz="4000" dirty="0">
              <a:solidFill>
                <a:srgbClr val="FF0000"/>
              </a:solidFill>
              <a:cs typeface="Traffic" pitchFamily="2" charset="-78"/>
            </a:endParaRPr>
          </a:p>
        </p:txBody>
      </p:sp>
      <p:sp>
        <p:nvSpPr>
          <p:cNvPr id="2" name="Date Placeholder 1">
            <a:extLst>
              <a:ext uri="{FF2B5EF4-FFF2-40B4-BE49-F238E27FC236}">
                <a16:creationId xmlns:a16="http://schemas.microsoft.com/office/drawing/2014/main" id="{B86DD92D-3E8F-4767-8B6E-AB951A26FFFF}"/>
              </a:ext>
            </a:extLst>
          </p:cNvPr>
          <p:cNvSpPr>
            <a:spLocks noGrp="1"/>
          </p:cNvSpPr>
          <p:nvPr>
            <p:ph type="dt" sz="half" idx="10"/>
          </p:nvPr>
        </p:nvSpPr>
        <p:spPr/>
        <p:txBody>
          <a:bodyPr/>
          <a:lstStyle/>
          <a:p>
            <a:fld id="{F65B6D11-8C56-457A-AB8F-5B3023901873}" type="datetime1">
              <a:rPr lang="en-US" smtClean="0"/>
              <a:t>12/17/2021</a:t>
            </a:fld>
            <a:endParaRPr lang="en-US"/>
          </a:p>
        </p:txBody>
      </p:sp>
    </p:spTree>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ext Box 3"/>
          <p:cNvSpPr txBox="1">
            <a:spLocks noChangeArrowheads="1"/>
          </p:cNvSpPr>
          <p:nvPr/>
        </p:nvSpPr>
        <p:spPr bwMode="auto">
          <a:xfrm>
            <a:off x="1524000" y="914400"/>
            <a:ext cx="9144000" cy="357950"/>
          </a:xfrm>
          <a:prstGeom prst="rect">
            <a:avLst/>
          </a:prstGeom>
          <a:noFill/>
          <a:ln w="9525">
            <a:noFill/>
            <a:miter lim="800000"/>
            <a:headEnd/>
            <a:tailEnd/>
          </a:ln>
          <a:effectLst/>
        </p:spPr>
        <p:txBody>
          <a:bodyPr lIns="80172" tIns="40084" rIns="80172" bIns="40084">
            <a:spAutoFit/>
          </a:bodyPr>
          <a:lstStyle/>
          <a:p>
            <a:pPr algn="just" defTabSz="803275" rtl="1">
              <a:spcBef>
                <a:spcPct val="50000"/>
              </a:spcBef>
            </a:pPr>
            <a:r>
              <a:rPr lang="ar-SA" b="1">
                <a:solidFill>
                  <a:srgbClr val="0000FF"/>
                </a:solidFill>
                <a:effectLst>
                  <a:outerShdw blurRad="38100" dist="38100" dir="2700000" algn="tl">
                    <a:srgbClr val="000000"/>
                  </a:outerShdw>
                </a:effectLst>
                <a:cs typeface="B Mitra" pitchFamily="10" charset="-78"/>
              </a:rPr>
              <a:t>1ـ آگاهانه زيستن </a:t>
            </a:r>
          </a:p>
        </p:txBody>
      </p:sp>
      <p:sp>
        <p:nvSpPr>
          <p:cNvPr id="148484" name="Text Box 4"/>
          <p:cNvSpPr txBox="1">
            <a:spLocks noChangeArrowheads="1"/>
          </p:cNvSpPr>
          <p:nvPr/>
        </p:nvSpPr>
        <p:spPr bwMode="auto">
          <a:xfrm>
            <a:off x="7239000" y="1524000"/>
            <a:ext cx="2312988" cy="357950"/>
          </a:xfrm>
          <a:prstGeom prst="rect">
            <a:avLst/>
          </a:prstGeom>
          <a:noFill/>
          <a:ln w="9525">
            <a:noFill/>
            <a:miter lim="800000"/>
            <a:headEnd/>
            <a:tailEnd/>
          </a:ln>
          <a:effectLst/>
        </p:spPr>
        <p:txBody>
          <a:bodyPr wrap="square" lIns="80172" tIns="40084" rIns="80172" bIns="40084">
            <a:spAutoFit/>
          </a:bodyPr>
          <a:lstStyle/>
          <a:p>
            <a:pPr algn="ctr" defTabSz="803275" rtl="1">
              <a:spcBef>
                <a:spcPct val="50000"/>
              </a:spcBef>
            </a:pPr>
            <a:r>
              <a:rPr lang="ar-SA" b="1" dirty="0">
                <a:effectLst>
                  <a:outerShdw blurRad="38100" dist="38100" dir="2700000" algn="tl">
                    <a:srgbClr val="000000"/>
                  </a:outerShdw>
                </a:effectLst>
                <a:cs typeface="B Mitra" pitchFamily="10" charset="-78"/>
              </a:rPr>
              <a:t>2ـ خويشتن‌پذيري</a:t>
            </a:r>
            <a:r>
              <a:rPr lang="ar-SA" b="1" dirty="0">
                <a:effectLst>
                  <a:outerShdw blurRad="38100" dist="38100" dir="2700000" algn="tl">
                    <a:srgbClr val="000000"/>
                  </a:outerShdw>
                </a:effectLst>
                <a:latin typeface="Koodak" charset="-78"/>
                <a:cs typeface="B Mitra" pitchFamily="10" charset="-78"/>
              </a:rPr>
              <a:t> </a:t>
            </a:r>
          </a:p>
        </p:txBody>
      </p:sp>
      <p:sp>
        <p:nvSpPr>
          <p:cNvPr id="148485" name="Text Box 5"/>
          <p:cNvSpPr txBox="1">
            <a:spLocks noChangeArrowheads="1"/>
          </p:cNvSpPr>
          <p:nvPr/>
        </p:nvSpPr>
        <p:spPr bwMode="auto">
          <a:xfrm>
            <a:off x="4724400" y="2362200"/>
            <a:ext cx="3276600" cy="357950"/>
          </a:xfrm>
          <a:prstGeom prst="rect">
            <a:avLst/>
          </a:prstGeom>
          <a:noFill/>
          <a:ln w="9525">
            <a:noFill/>
            <a:miter lim="800000"/>
            <a:headEnd/>
            <a:tailEnd/>
          </a:ln>
          <a:effectLst/>
        </p:spPr>
        <p:txBody>
          <a:bodyPr lIns="80172" tIns="40084" rIns="80172" bIns="40084">
            <a:spAutoFit/>
          </a:bodyPr>
          <a:lstStyle/>
          <a:p>
            <a:pPr algn="just" defTabSz="803275" rtl="1">
              <a:spcBef>
                <a:spcPct val="50000"/>
              </a:spcBef>
            </a:pPr>
            <a:r>
              <a:rPr lang="ar-SA" b="1">
                <a:solidFill>
                  <a:srgbClr val="0000FF"/>
                </a:solidFill>
                <a:effectLst>
                  <a:outerShdw blurRad="38100" dist="38100" dir="2700000" algn="tl">
                    <a:srgbClr val="000000"/>
                  </a:outerShdw>
                </a:effectLst>
                <a:latin typeface="Koodak" charset="-78"/>
                <a:cs typeface="B Mitra" pitchFamily="10" charset="-78"/>
              </a:rPr>
              <a:t>3ـ خود مسؤولي</a:t>
            </a:r>
          </a:p>
        </p:txBody>
      </p:sp>
      <p:sp>
        <p:nvSpPr>
          <p:cNvPr id="148486" name="Text Box 6"/>
          <p:cNvSpPr txBox="1">
            <a:spLocks noChangeArrowheads="1"/>
          </p:cNvSpPr>
          <p:nvPr/>
        </p:nvSpPr>
        <p:spPr bwMode="auto">
          <a:xfrm>
            <a:off x="1524000" y="3276600"/>
            <a:ext cx="5181600" cy="357950"/>
          </a:xfrm>
          <a:prstGeom prst="rect">
            <a:avLst/>
          </a:prstGeom>
          <a:noFill/>
          <a:ln w="9525">
            <a:noFill/>
            <a:miter lim="800000"/>
            <a:headEnd/>
            <a:tailEnd/>
          </a:ln>
          <a:effectLst/>
        </p:spPr>
        <p:txBody>
          <a:bodyPr lIns="80172" tIns="40084" rIns="80172" bIns="40084">
            <a:spAutoFit/>
          </a:bodyPr>
          <a:lstStyle/>
          <a:p>
            <a:pPr algn="just" defTabSz="803275" rtl="1">
              <a:spcBef>
                <a:spcPct val="50000"/>
              </a:spcBef>
            </a:pPr>
            <a:r>
              <a:rPr lang="ar-SA" b="1">
                <a:solidFill>
                  <a:srgbClr val="000099"/>
                </a:solidFill>
                <a:effectLst>
                  <a:outerShdw blurRad="38100" dist="38100" dir="2700000" algn="tl">
                    <a:srgbClr val="000000"/>
                  </a:outerShdw>
                </a:effectLst>
                <a:latin typeface="Koodak" charset="-78"/>
                <a:cs typeface="B Mitra" pitchFamily="10" charset="-78"/>
              </a:rPr>
              <a:t>4ـ خودتأييدي و ابراز وجود </a:t>
            </a:r>
          </a:p>
        </p:txBody>
      </p:sp>
      <p:sp>
        <p:nvSpPr>
          <p:cNvPr id="148487" name="Text Box 7"/>
          <p:cNvSpPr txBox="1">
            <a:spLocks noChangeArrowheads="1"/>
          </p:cNvSpPr>
          <p:nvPr/>
        </p:nvSpPr>
        <p:spPr bwMode="auto">
          <a:xfrm>
            <a:off x="2971800" y="4343400"/>
            <a:ext cx="2667000" cy="357950"/>
          </a:xfrm>
          <a:prstGeom prst="rect">
            <a:avLst/>
          </a:prstGeom>
          <a:noFill/>
          <a:ln w="9525">
            <a:noFill/>
            <a:miter lim="800000"/>
            <a:headEnd/>
            <a:tailEnd/>
          </a:ln>
          <a:effectLst/>
        </p:spPr>
        <p:txBody>
          <a:bodyPr lIns="80172" tIns="40084" rIns="80172" bIns="40084">
            <a:spAutoFit/>
          </a:bodyPr>
          <a:lstStyle/>
          <a:p>
            <a:pPr algn="just" defTabSz="803275" rtl="1">
              <a:spcBef>
                <a:spcPct val="50000"/>
              </a:spcBef>
            </a:pPr>
            <a:r>
              <a:rPr lang="ar-SA" b="1">
                <a:solidFill>
                  <a:srgbClr val="0000FF"/>
                </a:solidFill>
                <a:effectLst>
                  <a:outerShdw blurRad="38100" dist="38100" dir="2700000" algn="tl">
                    <a:srgbClr val="000000"/>
                  </a:outerShdw>
                </a:effectLst>
                <a:latin typeface="Koodak" charset="-78"/>
                <a:cs typeface="B Mitra" pitchFamily="10" charset="-78"/>
              </a:rPr>
              <a:t>5ـ هدفمند زيستن </a:t>
            </a:r>
          </a:p>
        </p:txBody>
      </p:sp>
      <p:sp>
        <p:nvSpPr>
          <p:cNvPr id="148488" name="Text Box 8"/>
          <p:cNvSpPr txBox="1">
            <a:spLocks noChangeArrowheads="1"/>
          </p:cNvSpPr>
          <p:nvPr/>
        </p:nvSpPr>
        <p:spPr bwMode="auto">
          <a:xfrm>
            <a:off x="2057400" y="5334000"/>
            <a:ext cx="2895600" cy="357950"/>
          </a:xfrm>
          <a:prstGeom prst="rect">
            <a:avLst/>
          </a:prstGeom>
          <a:noFill/>
          <a:ln w="9525">
            <a:noFill/>
            <a:miter lim="800000"/>
            <a:headEnd/>
            <a:tailEnd/>
          </a:ln>
          <a:effectLst/>
        </p:spPr>
        <p:txBody>
          <a:bodyPr lIns="80172" tIns="40084" rIns="80172" bIns="40084">
            <a:spAutoFit/>
          </a:bodyPr>
          <a:lstStyle/>
          <a:p>
            <a:pPr algn="just" defTabSz="803275" rtl="1">
              <a:spcBef>
                <a:spcPct val="50000"/>
              </a:spcBef>
            </a:pPr>
            <a:r>
              <a:rPr lang="ar-SA" b="1">
                <a:solidFill>
                  <a:srgbClr val="000099"/>
                </a:solidFill>
                <a:effectLst>
                  <a:outerShdw blurRad="38100" dist="38100" dir="2700000" algn="tl">
                    <a:srgbClr val="000000"/>
                  </a:outerShdw>
                </a:effectLst>
                <a:latin typeface="Koodak" charset="-78"/>
                <a:cs typeface="B Mitra" pitchFamily="10" charset="-78"/>
              </a:rPr>
              <a:t>6ـ با صداقت زيستن</a:t>
            </a:r>
          </a:p>
        </p:txBody>
      </p:sp>
      <p:sp>
        <p:nvSpPr>
          <p:cNvPr id="148490" name="Text Box 10"/>
          <p:cNvSpPr txBox="1">
            <a:spLocks noChangeArrowheads="1"/>
          </p:cNvSpPr>
          <p:nvPr/>
        </p:nvSpPr>
        <p:spPr bwMode="auto">
          <a:xfrm>
            <a:off x="1524000" y="152400"/>
            <a:ext cx="9144000" cy="619560"/>
          </a:xfrm>
          <a:prstGeom prst="rect">
            <a:avLst/>
          </a:prstGeom>
          <a:solidFill>
            <a:srgbClr val="FFFF00"/>
          </a:soli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00"/>
            </a:extrusionClr>
          </a:sp3d>
        </p:spPr>
        <p:txBody>
          <a:bodyPr lIns="80172" tIns="40084" rIns="80172" bIns="40084">
            <a:spAutoFit/>
            <a:flatTx/>
          </a:bodyPr>
          <a:lstStyle/>
          <a:p>
            <a:pPr algn="ctr" defTabSz="803275">
              <a:spcBef>
                <a:spcPct val="50000"/>
              </a:spcBef>
            </a:pPr>
            <a:r>
              <a:rPr lang="ar-SA" sz="3500" b="1">
                <a:solidFill>
                  <a:srgbClr val="CC3300"/>
                </a:solidFill>
                <a:effectLst>
                  <a:outerShdw blurRad="38100" dist="38100" dir="2700000" algn="tl">
                    <a:srgbClr val="000000"/>
                  </a:outerShdw>
                </a:effectLst>
                <a:latin typeface="Koodak" charset="-78"/>
                <a:cs typeface="B Titr" pitchFamily="10" charset="-78"/>
              </a:rPr>
              <a:t>اركان خود باوري</a:t>
            </a:r>
            <a:r>
              <a:rPr lang="en-US" sz="3500" b="1">
                <a:solidFill>
                  <a:srgbClr val="CC3300"/>
                </a:solidFill>
                <a:effectLst>
                  <a:outerShdw blurRad="38100" dist="38100" dir="2700000" algn="tl">
                    <a:srgbClr val="000000"/>
                  </a:outerShdw>
                </a:effectLst>
                <a:latin typeface="Koodak" charset="-78"/>
                <a:cs typeface="B Titr" pitchFamily="10" charset="-78"/>
              </a:rPr>
              <a:t> </a:t>
            </a:r>
            <a:endParaRPr lang="fa-IR" sz="3500" b="1">
              <a:solidFill>
                <a:srgbClr val="CC3300"/>
              </a:solidFill>
              <a:effectLst>
                <a:outerShdw blurRad="38100" dist="38100" dir="2700000" algn="tl">
                  <a:srgbClr val="000000"/>
                </a:outerShdw>
              </a:effectLst>
              <a:latin typeface="Koodak" charset="-78"/>
              <a:cs typeface="B Titr" pitchFamily="10" charset="-78"/>
            </a:endParaRPr>
          </a:p>
        </p:txBody>
      </p:sp>
      <p:sp>
        <p:nvSpPr>
          <p:cNvPr id="2" name="Date Placeholder 1">
            <a:extLst>
              <a:ext uri="{FF2B5EF4-FFF2-40B4-BE49-F238E27FC236}">
                <a16:creationId xmlns:a16="http://schemas.microsoft.com/office/drawing/2014/main" id="{1D3D8E54-6EDD-48D4-BDFA-0FBB78B9350A}"/>
              </a:ext>
            </a:extLst>
          </p:cNvPr>
          <p:cNvSpPr>
            <a:spLocks noGrp="1"/>
          </p:cNvSpPr>
          <p:nvPr>
            <p:ph type="dt" sz="half" idx="10"/>
          </p:nvPr>
        </p:nvSpPr>
        <p:spPr/>
        <p:txBody>
          <a:bodyPr/>
          <a:lstStyle/>
          <a:p>
            <a:fld id="{787EE8B1-5529-47D9-903F-FB497C83CBA8}" type="datetime1">
              <a:rPr lang="en-US" smtClean="0"/>
              <a:t>12/17/2021</a:t>
            </a:fld>
            <a:endParaRPr lang="en-US"/>
          </a:p>
        </p:txBody>
      </p:sp>
      <p:sp>
        <p:nvSpPr>
          <p:cNvPr id="3" name="Footer Placeholder 2">
            <a:extLst>
              <a:ext uri="{FF2B5EF4-FFF2-40B4-BE49-F238E27FC236}">
                <a16:creationId xmlns:a16="http://schemas.microsoft.com/office/drawing/2014/main" id="{36B1C1E5-52C6-409B-AF07-E4B5333CB290}"/>
              </a:ext>
            </a:extLst>
          </p:cNvPr>
          <p:cNvSpPr>
            <a:spLocks noGrp="1"/>
          </p:cNvSpPr>
          <p:nvPr>
            <p:ph type="ftr" sz="quarter" idx="11"/>
          </p:nvPr>
        </p:nvSpPr>
        <p:spPr/>
        <p:txBody>
          <a:bodyPr/>
          <a:lstStyle/>
          <a:p>
            <a:r>
              <a:rPr lang="fa-IR"/>
              <a:t>تهیه  و ارائه حمید رضازاده گلی</a:t>
            </a:r>
            <a:endParaRPr lang="en-US"/>
          </a:p>
        </p:txBody>
      </p:sp>
      <p:sp>
        <p:nvSpPr>
          <p:cNvPr id="4" name="Slide Number Placeholder 3">
            <a:extLst>
              <a:ext uri="{FF2B5EF4-FFF2-40B4-BE49-F238E27FC236}">
                <a16:creationId xmlns:a16="http://schemas.microsoft.com/office/drawing/2014/main" id="{69BC3680-3C29-4A76-812C-AEBC952FB4F6}"/>
              </a:ext>
            </a:extLst>
          </p:cNvPr>
          <p:cNvSpPr>
            <a:spLocks noGrp="1"/>
          </p:cNvSpPr>
          <p:nvPr>
            <p:ph type="sldNum" sz="quarter" idx="12"/>
          </p:nvPr>
        </p:nvSpPr>
        <p:spPr/>
        <p:txBody>
          <a:bodyPr/>
          <a:lstStyle/>
          <a:p>
            <a:fld id="{6FB8C568-C403-4354-818D-22C7D1225816}" type="slidenum">
              <a:rPr lang="en-US" smtClean="0"/>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48490"/>
                                        </p:tgtEl>
                                        <p:attrNameLst>
                                          <p:attrName>style.visibility</p:attrName>
                                        </p:attrNameLst>
                                      </p:cBhvr>
                                      <p:to>
                                        <p:strVal val="visible"/>
                                      </p:to>
                                    </p:set>
                                    <p:anim calcmode="lin" valueType="num">
                                      <p:cBhvr>
                                        <p:cTn id="7" dur="1000" fill="hold"/>
                                        <p:tgtEl>
                                          <p:spTgt spid="148490"/>
                                        </p:tgtEl>
                                        <p:attrNameLst>
                                          <p:attrName>ppt_w</p:attrName>
                                        </p:attrNameLst>
                                      </p:cBhvr>
                                      <p:tavLst>
                                        <p:tav tm="0">
                                          <p:val>
                                            <p:fltVal val="0"/>
                                          </p:val>
                                        </p:tav>
                                        <p:tav tm="100000">
                                          <p:val>
                                            <p:strVal val="#ppt_w"/>
                                          </p:val>
                                        </p:tav>
                                      </p:tavLst>
                                    </p:anim>
                                    <p:anim calcmode="lin" valueType="num">
                                      <p:cBhvr>
                                        <p:cTn id="8" dur="1000" fill="hold"/>
                                        <p:tgtEl>
                                          <p:spTgt spid="148490"/>
                                        </p:tgtEl>
                                        <p:attrNameLst>
                                          <p:attrName>ppt_h</p:attrName>
                                        </p:attrNameLst>
                                      </p:cBhvr>
                                      <p:tavLst>
                                        <p:tav tm="0">
                                          <p:val>
                                            <p:fltVal val="0"/>
                                          </p:val>
                                        </p:tav>
                                        <p:tav tm="100000">
                                          <p:val>
                                            <p:strVal val="#ppt_h"/>
                                          </p:val>
                                        </p:tav>
                                      </p:tavLst>
                                    </p:anim>
                                    <p:anim calcmode="lin" valueType="num">
                                      <p:cBhvr>
                                        <p:cTn id="9" dur="1000" fill="hold"/>
                                        <p:tgtEl>
                                          <p:spTgt spid="1484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849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 presetClass="entr" presetSubtype="10" fill="hold" grpId="0" nodeType="afterEffect">
                                  <p:stCondLst>
                                    <p:cond delay="0"/>
                                  </p:stCondLst>
                                  <p:childTnLst>
                                    <p:set>
                                      <p:cBhvr>
                                        <p:cTn id="13" dur="1" fill="hold">
                                          <p:stCondLst>
                                            <p:cond delay="0"/>
                                          </p:stCondLst>
                                        </p:cTn>
                                        <p:tgtEl>
                                          <p:spTgt spid="148483"/>
                                        </p:tgtEl>
                                        <p:attrNameLst>
                                          <p:attrName>style.visibility</p:attrName>
                                        </p:attrNameLst>
                                      </p:cBhvr>
                                      <p:to>
                                        <p:strVal val="visible"/>
                                      </p:to>
                                    </p:set>
                                    <p:animEffect transition="in" filter="checkerboard(across)">
                                      <p:cBhvr>
                                        <p:cTn id="14" dur="500"/>
                                        <p:tgtEl>
                                          <p:spTgt spid="148483"/>
                                        </p:tgtEl>
                                      </p:cBhvr>
                                    </p:animEffect>
                                  </p:childTnLst>
                                </p:cTn>
                              </p:par>
                            </p:childTnLst>
                          </p:cTn>
                        </p:par>
                        <p:par>
                          <p:cTn id="15" fill="hold">
                            <p:stCondLst>
                              <p:cond delay="1500"/>
                            </p:stCondLst>
                            <p:childTnLst>
                              <p:par>
                                <p:cTn id="16" presetID="22" presetClass="entr" presetSubtype="2" fill="hold" grpId="0" nodeType="afterEffect">
                                  <p:stCondLst>
                                    <p:cond delay="0"/>
                                  </p:stCondLst>
                                  <p:childTnLst>
                                    <p:set>
                                      <p:cBhvr>
                                        <p:cTn id="17" dur="1" fill="hold">
                                          <p:stCondLst>
                                            <p:cond delay="0"/>
                                          </p:stCondLst>
                                        </p:cTn>
                                        <p:tgtEl>
                                          <p:spTgt spid="148484"/>
                                        </p:tgtEl>
                                        <p:attrNameLst>
                                          <p:attrName>style.visibility</p:attrName>
                                        </p:attrNameLst>
                                      </p:cBhvr>
                                      <p:to>
                                        <p:strVal val="visible"/>
                                      </p:to>
                                    </p:set>
                                    <p:animEffect transition="in" filter="wipe(right)">
                                      <p:cBhvr>
                                        <p:cTn id="18" dur="500"/>
                                        <p:tgtEl>
                                          <p:spTgt spid="148484"/>
                                        </p:tgtEl>
                                      </p:cBhvr>
                                    </p:animEffect>
                                  </p:childTnLst>
                                </p:cTn>
                              </p:par>
                            </p:childTnLst>
                          </p:cTn>
                        </p:par>
                        <p:par>
                          <p:cTn id="19" fill="hold">
                            <p:stCondLst>
                              <p:cond delay="2000"/>
                            </p:stCondLst>
                            <p:childTnLst>
                              <p:par>
                                <p:cTn id="20" presetID="4" presetClass="entr" presetSubtype="32" fill="hold" grpId="0" nodeType="afterEffect">
                                  <p:stCondLst>
                                    <p:cond delay="0"/>
                                  </p:stCondLst>
                                  <p:childTnLst>
                                    <p:set>
                                      <p:cBhvr>
                                        <p:cTn id="21" dur="1" fill="hold">
                                          <p:stCondLst>
                                            <p:cond delay="0"/>
                                          </p:stCondLst>
                                        </p:cTn>
                                        <p:tgtEl>
                                          <p:spTgt spid="148485"/>
                                        </p:tgtEl>
                                        <p:attrNameLst>
                                          <p:attrName>style.visibility</p:attrName>
                                        </p:attrNameLst>
                                      </p:cBhvr>
                                      <p:to>
                                        <p:strVal val="visible"/>
                                      </p:to>
                                    </p:set>
                                    <p:animEffect transition="in" filter="box(out)">
                                      <p:cBhvr>
                                        <p:cTn id="22" dur="500"/>
                                        <p:tgtEl>
                                          <p:spTgt spid="148485"/>
                                        </p:tgtEl>
                                      </p:cBhvr>
                                    </p:animEffect>
                                  </p:childTnLst>
                                </p:cTn>
                              </p:par>
                            </p:childTnLst>
                          </p:cTn>
                        </p:par>
                        <p:par>
                          <p:cTn id="23" fill="hold">
                            <p:stCondLst>
                              <p:cond delay="2500"/>
                            </p:stCondLst>
                            <p:childTnLst>
                              <p:par>
                                <p:cTn id="24" presetID="22" presetClass="entr" presetSubtype="2" fill="hold" grpId="0" nodeType="afterEffect">
                                  <p:stCondLst>
                                    <p:cond delay="0"/>
                                  </p:stCondLst>
                                  <p:childTnLst>
                                    <p:set>
                                      <p:cBhvr>
                                        <p:cTn id="25" dur="1" fill="hold">
                                          <p:stCondLst>
                                            <p:cond delay="0"/>
                                          </p:stCondLst>
                                        </p:cTn>
                                        <p:tgtEl>
                                          <p:spTgt spid="148486"/>
                                        </p:tgtEl>
                                        <p:attrNameLst>
                                          <p:attrName>style.visibility</p:attrName>
                                        </p:attrNameLst>
                                      </p:cBhvr>
                                      <p:to>
                                        <p:strVal val="visible"/>
                                      </p:to>
                                    </p:set>
                                    <p:animEffect transition="in" filter="wipe(right)">
                                      <p:cBhvr>
                                        <p:cTn id="26" dur="500"/>
                                        <p:tgtEl>
                                          <p:spTgt spid="148486"/>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148487"/>
                                        </p:tgtEl>
                                        <p:attrNameLst>
                                          <p:attrName>style.visibility</p:attrName>
                                        </p:attrNameLst>
                                      </p:cBhvr>
                                      <p:to>
                                        <p:strVal val="visible"/>
                                      </p:to>
                                    </p:set>
                                    <p:animEffect transition="in" filter="wipe(left)">
                                      <p:cBhvr>
                                        <p:cTn id="30" dur="500"/>
                                        <p:tgtEl>
                                          <p:spTgt spid="148487"/>
                                        </p:tgtEl>
                                      </p:cBhvr>
                                    </p:animEffect>
                                  </p:childTnLst>
                                </p:cTn>
                              </p:par>
                            </p:childTnLst>
                          </p:cTn>
                        </p:par>
                        <p:par>
                          <p:cTn id="31" fill="hold">
                            <p:stCondLst>
                              <p:cond delay="3500"/>
                            </p:stCondLst>
                            <p:childTnLst>
                              <p:par>
                                <p:cTn id="32" presetID="18" presetClass="entr" presetSubtype="12" fill="hold" grpId="0" nodeType="afterEffect">
                                  <p:stCondLst>
                                    <p:cond delay="0"/>
                                  </p:stCondLst>
                                  <p:childTnLst>
                                    <p:set>
                                      <p:cBhvr>
                                        <p:cTn id="33" dur="1" fill="hold">
                                          <p:stCondLst>
                                            <p:cond delay="0"/>
                                          </p:stCondLst>
                                        </p:cTn>
                                        <p:tgtEl>
                                          <p:spTgt spid="148488"/>
                                        </p:tgtEl>
                                        <p:attrNameLst>
                                          <p:attrName>style.visibility</p:attrName>
                                        </p:attrNameLst>
                                      </p:cBhvr>
                                      <p:to>
                                        <p:strVal val="visible"/>
                                      </p:to>
                                    </p:set>
                                    <p:animEffect transition="in" filter="strips(downLeft)">
                                      <p:cBhvr>
                                        <p:cTn id="34" dur="500"/>
                                        <p:tgtEl>
                                          <p:spTgt spid="148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autoUpdateAnimBg="0"/>
      <p:bldP spid="148484" grpId="0" autoUpdateAnimBg="0"/>
      <p:bldP spid="148485" grpId="0" autoUpdateAnimBg="0"/>
      <p:bldP spid="148486" grpId="0" autoUpdateAnimBg="0"/>
      <p:bldP spid="148487" grpId="0" autoUpdateAnimBg="0"/>
      <p:bldP spid="148488" grpId="0" autoUpdateAnimBg="0"/>
      <p:bldP spid="148490"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0" y="149225"/>
            <a:ext cx="6324600" cy="696504"/>
          </a:xfrm>
          <a:prstGeom prst="rect">
            <a:avLst/>
          </a:prstGeom>
          <a:solidFill>
            <a:srgbClr val="66FF33"/>
          </a:soli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66FF33"/>
            </a:extrusionClr>
          </a:sp3d>
        </p:spPr>
        <p:txBody>
          <a:bodyPr lIns="80172" tIns="40084" rIns="80172" bIns="40084">
            <a:spAutoFit/>
            <a:flatTx/>
          </a:bodyPr>
          <a:lstStyle/>
          <a:p>
            <a:pPr algn="ctr" defTabSz="803275" rtl="1">
              <a:spcBef>
                <a:spcPct val="50000"/>
              </a:spcBef>
            </a:pPr>
            <a:r>
              <a:rPr lang="ar-SA" sz="4000" b="1">
                <a:solidFill>
                  <a:srgbClr val="FF0000"/>
                </a:solidFill>
                <a:effectLst>
                  <a:outerShdw blurRad="38100" dist="38100" dir="2700000" algn="tl">
                    <a:srgbClr val="000000"/>
                  </a:outerShdw>
                </a:effectLst>
                <a:cs typeface="B Titr" pitchFamily="10" charset="-78"/>
              </a:rPr>
              <a:t> خودباوري </a:t>
            </a:r>
          </a:p>
        </p:txBody>
      </p:sp>
      <p:sp>
        <p:nvSpPr>
          <p:cNvPr id="2051" name="Text Box 3"/>
          <p:cNvSpPr txBox="1">
            <a:spLocks noChangeArrowheads="1"/>
          </p:cNvSpPr>
          <p:nvPr/>
        </p:nvSpPr>
        <p:spPr bwMode="auto">
          <a:xfrm>
            <a:off x="6781800" y="3810001"/>
            <a:ext cx="3581400" cy="2855913"/>
          </a:xfrm>
          <a:prstGeom prst="rect">
            <a:avLst/>
          </a:prstGeom>
          <a:solidFill>
            <a:srgbClr val="66FF33"/>
          </a:solidFill>
          <a:ln w="9525">
            <a:noFill/>
            <a:miter lim="800000"/>
            <a:headEnd/>
            <a:tailEnd/>
          </a:ln>
          <a:effectLst/>
          <a:scene3d>
            <a:camera prst="legacyPerspectiveTop"/>
            <a:lightRig rig="legacyFlat3" dir="b"/>
          </a:scene3d>
          <a:sp3d extrusionH="887400" prstMaterial="legacyMatte">
            <a:bevelT w="13500" h="13500" prst="angle"/>
            <a:bevelB w="13500" h="13500" prst="angle"/>
            <a:extrusionClr>
              <a:srgbClr val="66FF33"/>
            </a:extrusionClr>
          </a:sp3d>
        </p:spPr>
        <p:txBody>
          <a:bodyPr lIns="80172" tIns="40084" rIns="80172" bIns="40084">
            <a:spAutoFit/>
            <a:flatTx/>
          </a:bodyPr>
          <a:lstStyle/>
          <a:p>
            <a:pPr algn="ctr" defTabSz="803275" rtl="1">
              <a:spcBef>
                <a:spcPct val="50000"/>
              </a:spcBef>
            </a:pPr>
            <a:r>
              <a:rPr lang="ar-SA" sz="2800" b="1">
                <a:solidFill>
                  <a:srgbClr val="0000FF"/>
                </a:solidFill>
                <a:effectLst>
                  <a:outerShdw blurRad="38100" dist="38100" dir="2700000" algn="tl">
                    <a:srgbClr val="000000"/>
                  </a:outerShdw>
                </a:effectLst>
                <a:cs typeface="B Mitra" pitchFamily="10" charset="-78"/>
              </a:rPr>
              <a:t>اعتــماد داشــتن به توانايي‌هاي‌مان براي انديشيدن، يادگرفتن، انتخاب</a:t>
            </a:r>
          </a:p>
          <a:p>
            <a:pPr algn="ctr" defTabSz="803275" rtl="1">
              <a:spcBef>
                <a:spcPct val="50000"/>
              </a:spcBef>
            </a:pPr>
            <a:r>
              <a:rPr lang="ar-SA" sz="2800" b="1">
                <a:solidFill>
                  <a:srgbClr val="0000FF"/>
                </a:solidFill>
                <a:effectLst>
                  <a:outerShdw blurRad="38100" dist="38100" dir="2700000" algn="tl">
                    <a:srgbClr val="000000"/>
                  </a:outerShdw>
                </a:effectLst>
                <a:cs typeface="B Mitra" pitchFamily="10" charset="-78"/>
              </a:rPr>
              <a:t>كردن و اتخاذ تصميم، مناسب </a:t>
            </a:r>
          </a:p>
        </p:txBody>
      </p:sp>
      <p:sp>
        <p:nvSpPr>
          <p:cNvPr id="2052" name="Text Box 4"/>
          <p:cNvSpPr txBox="1">
            <a:spLocks noChangeArrowheads="1"/>
          </p:cNvSpPr>
          <p:nvPr/>
        </p:nvSpPr>
        <p:spPr bwMode="auto">
          <a:xfrm>
            <a:off x="1676400" y="4038601"/>
            <a:ext cx="3810000" cy="634949"/>
          </a:xfrm>
          <a:prstGeom prst="rect">
            <a:avLst/>
          </a:prstGeom>
          <a:solidFill>
            <a:srgbClr val="66FF33"/>
          </a:solidFill>
          <a:ln w="9525">
            <a:noFill/>
            <a:miter lim="800000"/>
            <a:headEnd/>
            <a:tailEnd/>
          </a:ln>
          <a:effectLst/>
          <a:scene3d>
            <a:camera prst="legacyPerspectiveTop"/>
            <a:lightRig rig="legacyFlat3" dir="b"/>
          </a:scene3d>
          <a:sp3d extrusionH="887400" prstMaterial="legacyMatte">
            <a:bevelT w="13500" h="13500" prst="angle"/>
            <a:bevelB w="13500" h="13500" prst="angle"/>
            <a:extrusionClr>
              <a:srgbClr val="66FF33"/>
            </a:extrusionClr>
          </a:sp3d>
        </p:spPr>
        <p:txBody>
          <a:bodyPr lIns="80172" tIns="40084" rIns="80172" bIns="40084">
            <a:spAutoFit/>
            <a:flatTx/>
          </a:bodyPr>
          <a:lstStyle/>
          <a:p>
            <a:pPr algn="ctr" defTabSz="803275" rtl="1">
              <a:spcBef>
                <a:spcPct val="50000"/>
              </a:spcBef>
            </a:pPr>
            <a:r>
              <a:rPr lang="ar-SA" b="1">
                <a:solidFill>
                  <a:srgbClr val="0000FF"/>
                </a:solidFill>
                <a:effectLst>
                  <a:outerShdw blurRad="38100" dist="38100" dir="2700000" algn="tl">
                    <a:srgbClr val="000000"/>
                  </a:outerShdw>
                </a:effectLst>
                <a:cs typeface="B Mitra" pitchFamily="10" charset="-78"/>
              </a:rPr>
              <a:t>اعتماد داشتن به ارزش خود و حقي كه براي شاد بودن داريم </a:t>
            </a:r>
          </a:p>
        </p:txBody>
      </p:sp>
      <p:sp>
        <p:nvSpPr>
          <p:cNvPr id="2071" name="Oval 23"/>
          <p:cNvSpPr>
            <a:spLocks noChangeArrowheads="1"/>
          </p:cNvSpPr>
          <p:nvPr/>
        </p:nvSpPr>
        <p:spPr bwMode="auto">
          <a:xfrm>
            <a:off x="1981200" y="2057400"/>
            <a:ext cx="2514600" cy="1752600"/>
          </a:xfrm>
          <a:prstGeom prst="ellipse">
            <a:avLst/>
          </a:prstGeom>
          <a:solidFill>
            <a:srgbClr val="66FF33"/>
          </a:solidFill>
          <a:ln w="9525">
            <a:round/>
            <a:headEnd/>
            <a:tailEnd/>
          </a:ln>
          <a:effectLst/>
          <a:scene3d>
            <a:camera prst="legacyPerspectiveTopRight"/>
            <a:lightRig rig="legacyFlat3" dir="b"/>
          </a:scene3d>
          <a:sp3d extrusionH="121893000" prstMaterial="legacyMatte">
            <a:bevelT w="13500" h="13500" prst="angle"/>
            <a:bevelB w="13500" h="13500" prst="angle"/>
            <a:extrusionClr>
              <a:srgbClr val="66FF33"/>
            </a:extrusionClr>
          </a:sp3d>
        </p:spPr>
        <p:txBody>
          <a:bodyPr wrap="none" anchor="ctr">
            <a:flatTx/>
          </a:bodyPr>
          <a:lstStyle/>
          <a:p>
            <a:pPr algn="ctr" rtl="1"/>
            <a:r>
              <a:rPr lang="ar-SA" b="1">
                <a:solidFill>
                  <a:srgbClr val="FF0000"/>
                </a:solidFill>
                <a:effectLst>
                  <a:outerShdw blurRad="38100" dist="38100" dir="2700000" algn="tl">
                    <a:srgbClr val="000000"/>
                  </a:outerShdw>
                </a:effectLst>
                <a:cs typeface="B Mitra" pitchFamily="10" charset="-78"/>
              </a:rPr>
              <a:t>عزت نفس</a:t>
            </a:r>
            <a:r>
              <a:rPr lang="en-US" b="1">
                <a:solidFill>
                  <a:srgbClr val="FF0000"/>
                </a:solidFill>
                <a:effectLst>
                  <a:outerShdw blurRad="38100" dist="38100" dir="2700000" algn="tl">
                    <a:srgbClr val="000000"/>
                  </a:outerShdw>
                </a:effectLst>
                <a:cs typeface="B Mitra" pitchFamily="10" charset="-78"/>
              </a:rPr>
              <a:t> </a:t>
            </a:r>
            <a:endParaRPr lang="fa-IR" b="1">
              <a:solidFill>
                <a:srgbClr val="FF0000"/>
              </a:solidFill>
              <a:effectLst>
                <a:outerShdw blurRad="38100" dist="38100" dir="2700000" algn="tl">
                  <a:srgbClr val="000000"/>
                </a:outerShdw>
              </a:effectLst>
              <a:cs typeface="B Mitra" pitchFamily="10" charset="-78"/>
            </a:endParaRPr>
          </a:p>
          <a:p>
            <a:pPr algn="ctr"/>
            <a:r>
              <a:rPr lang="ar-SA" b="1">
                <a:solidFill>
                  <a:srgbClr val="FF0000"/>
                </a:solidFill>
                <a:effectLst>
                  <a:outerShdw blurRad="38100" dist="38100" dir="2700000" algn="tl">
                    <a:srgbClr val="000000"/>
                  </a:outerShdw>
                </a:effectLst>
                <a:cs typeface="B Mitra" pitchFamily="10" charset="-78"/>
              </a:rPr>
              <a:t>و احترام به خود</a:t>
            </a:r>
            <a:r>
              <a:rPr lang="en-US" b="1">
                <a:solidFill>
                  <a:srgbClr val="FF0000"/>
                </a:solidFill>
                <a:effectLst>
                  <a:outerShdw blurRad="38100" dist="38100" dir="2700000" algn="tl">
                    <a:srgbClr val="000000"/>
                  </a:outerShdw>
                </a:effectLst>
                <a:cs typeface="B Mitra" pitchFamily="10" charset="-78"/>
              </a:rPr>
              <a:t> </a:t>
            </a:r>
          </a:p>
        </p:txBody>
      </p:sp>
      <p:sp>
        <p:nvSpPr>
          <p:cNvPr id="2072" name="Oval 24"/>
          <p:cNvSpPr>
            <a:spLocks noChangeArrowheads="1"/>
          </p:cNvSpPr>
          <p:nvPr/>
        </p:nvSpPr>
        <p:spPr bwMode="auto">
          <a:xfrm>
            <a:off x="6781800" y="2057400"/>
            <a:ext cx="3048000" cy="1600200"/>
          </a:xfrm>
          <a:prstGeom prst="ellipse">
            <a:avLst/>
          </a:prstGeom>
          <a:solidFill>
            <a:srgbClr val="66FF33"/>
          </a:solidFill>
          <a:ln w="9525">
            <a:round/>
            <a:headEnd/>
            <a:tailEnd/>
          </a:ln>
          <a:effectLst/>
          <a:scene3d>
            <a:camera prst="legacyPerspectiveTopLeft"/>
            <a:lightRig rig="legacyFlat3" dir="b"/>
          </a:scene3d>
          <a:sp3d extrusionH="121893000" prstMaterial="legacyMatte">
            <a:bevelT w="13500" h="13500" prst="angle"/>
            <a:bevelB w="13500" h="13500" prst="angle"/>
            <a:extrusionClr>
              <a:srgbClr val="66FF33"/>
            </a:extrusionClr>
          </a:sp3d>
        </p:spPr>
        <p:txBody>
          <a:bodyPr wrap="none" anchor="ctr">
            <a:flatTx/>
          </a:bodyPr>
          <a:lstStyle/>
          <a:p>
            <a:pPr algn="ctr" rtl="1"/>
            <a:r>
              <a:rPr lang="ar-SA" b="1">
                <a:solidFill>
                  <a:srgbClr val="FF0000"/>
                </a:solidFill>
                <a:effectLst>
                  <a:outerShdw blurRad="38100" dist="38100" dir="2700000" algn="tl">
                    <a:srgbClr val="000000"/>
                  </a:outerShdw>
                </a:effectLst>
                <a:cs typeface="B Mitra" pitchFamily="10" charset="-78"/>
              </a:rPr>
              <a:t>كارآمدي شخصي</a:t>
            </a:r>
          </a:p>
          <a:p>
            <a:pPr algn="ctr"/>
            <a:r>
              <a:rPr lang="ar-SA" b="1">
                <a:solidFill>
                  <a:srgbClr val="FF0000"/>
                </a:solidFill>
                <a:effectLst>
                  <a:outerShdw blurRad="38100" dist="38100" dir="2700000" algn="tl">
                    <a:srgbClr val="000000"/>
                  </a:outerShdw>
                </a:effectLst>
                <a:cs typeface="B Mitra" pitchFamily="10" charset="-78"/>
              </a:rPr>
              <a:t>و ارزيابي توانايي خود</a:t>
            </a:r>
            <a:r>
              <a:rPr lang="en-US" b="1">
                <a:solidFill>
                  <a:srgbClr val="FF0000"/>
                </a:solidFill>
                <a:effectLst>
                  <a:outerShdw blurRad="38100" dist="38100" dir="2700000" algn="tl">
                    <a:srgbClr val="000000"/>
                  </a:outerShdw>
                </a:effectLst>
                <a:cs typeface="B Mitra" pitchFamily="10" charset="-78"/>
              </a:rPr>
              <a:t> </a:t>
            </a:r>
          </a:p>
        </p:txBody>
      </p:sp>
      <p:sp>
        <p:nvSpPr>
          <p:cNvPr id="2" name="Date Placeholder 1">
            <a:extLst>
              <a:ext uri="{FF2B5EF4-FFF2-40B4-BE49-F238E27FC236}">
                <a16:creationId xmlns:a16="http://schemas.microsoft.com/office/drawing/2014/main" id="{0E8B5E74-D759-419B-BA02-618C9119E91B}"/>
              </a:ext>
            </a:extLst>
          </p:cNvPr>
          <p:cNvSpPr>
            <a:spLocks noGrp="1"/>
          </p:cNvSpPr>
          <p:nvPr>
            <p:ph type="dt" sz="half" idx="10"/>
          </p:nvPr>
        </p:nvSpPr>
        <p:spPr/>
        <p:txBody>
          <a:bodyPr/>
          <a:lstStyle/>
          <a:p>
            <a:fld id="{0DB68151-5696-45AB-B7E0-76836FA9BC9C}" type="datetime1">
              <a:rPr lang="en-US" smtClean="0"/>
              <a:t>12/17/2021</a:t>
            </a:fld>
            <a:endParaRPr lang="en-US"/>
          </a:p>
        </p:txBody>
      </p:sp>
      <p:sp>
        <p:nvSpPr>
          <p:cNvPr id="3" name="Footer Placeholder 2">
            <a:extLst>
              <a:ext uri="{FF2B5EF4-FFF2-40B4-BE49-F238E27FC236}">
                <a16:creationId xmlns:a16="http://schemas.microsoft.com/office/drawing/2014/main" id="{06328471-370C-4003-AE36-3DB970649E56}"/>
              </a:ext>
            </a:extLst>
          </p:cNvPr>
          <p:cNvSpPr>
            <a:spLocks noGrp="1"/>
          </p:cNvSpPr>
          <p:nvPr>
            <p:ph type="ftr" sz="quarter" idx="11"/>
          </p:nvPr>
        </p:nvSpPr>
        <p:spPr/>
        <p:txBody>
          <a:bodyPr/>
          <a:lstStyle/>
          <a:p>
            <a:r>
              <a:rPr lang="fa-IR"/>
              <a:t>تهیه  و ارائه حمید رضازاده گلی</a:t>
            </a:r>
            <a:endParaRPr lang="en-US"/>
          </a:p>
        </p:txBody>
      </p:sp>
      <p:sp>
        <p:nvSpPr>
          <p:cNvPr id="4" name="Slide Number Placeholder 3">
            <a:extLst>
              <a:ext uri="{FF2B5EF4-FFF2-40B4-BE49-F238E27FC236}">
                <a16:creationId xmlns:a16="http://schemas.microsoft.com/office/drawing/2014/main" id="{B03EBE97-CF16-4294-ADCD-F5A130BF3140}"/>
              </a:ext>
            </a:extLst>
          </p:cNvPr>
          <p:cNvSpPr>
            <a:spLocks noGrp="1"/>
          </p:cNvSpPr>
          <p:nvPr>
            <p:ph type="sldNum" sz="quarter" idx="12"/>
          </p:nvPr>
        </p:nvSpPr>
        <p:spPr/>
        <p:txBody>
          <a:bodyPr/>
          <a:lstStyle/>
          <a:p>
            <a:fld id="{6FB8C568-C403-4354-818D-22C7D1225816}" type="slidenum">
              <a:rPr lang="en-US" smtClean="0"/>
              <a:t>49</a:t>
            </a:fld>
            <a:endParaRPr lang="en-US"/>
          </a:p>
        </p:txBody>
      </p:sp>
    </p:spTree>
    <p:extLst>
      <p:ext uri="{BB962C8B-B14F-4D97-AF65-F5344CB8AC3E}">
        <p14:creationId xmlns:p14="http://schemas.microsoft.com/office/powerpoint/2010/main" val="316752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072"/>
                                        </p:tgtEl>
                                        <p:attrNameLst>
                                          <p:attrName>style.visibility</p:attrName>
                                        </p:attrNameLst>
                                      </p:cBhvr>
                                      <p:to>
                                        <p:strVal val="visible"/>
                                      </p:to>
                                    </p:set>
                                    <p:animEffect transition="in" filter="slide(fromBottom)">
                                      <p:cBhvr>
                                        <p:cTn id="12" dur="500"/>
                                        <p:tgtEl>
                                          <p:spTgt spid="2072"/>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2071"/>
                                        </p:tgtEl>
                                        <p:attrNameLst>
                                          <p:attrName>style.visibility</p:attrName>
                                        </p:attrNameLst>
                                      </p:cBhvr>
                                      <p:to>
                                        <p:strVal val="visible"/>
                                      </p:to>
                                    </p:set>
                                    <p:animEffect transition="in" filter="slide(fromBottom)">
                                      <p:cBhvr>
                                        <p:cTn id="16" dur="500"/>
                                        <p:tgtEl>
                                          <p:spTgt spid="2071"/>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2051"/>
                                        </p:tgtEl>
                                        <p:attrNameLst>
                                          <p:attrName>style.visibility</p:attrName>
                                        </p:attrNameLst>
                                      </p:cBhvr>
                                      <p:to>
                                        <p:strVal val="visible"/>
                                      </p:to>
                                    </p:set>
                                    <p:anim calcmode="lin" valueType="num">
                                      <p:cBhvr additive="base">
                                        <p:cTn id="20" dur="500" fill="hold"/>
                                        <p:tgtEl>
                                          <p:spTgt spid="2051"/>
                                        </p:tgtEl>
                                        <p:attrNameLst>
                                          <p:attrName>ppt_x</p:attrName>
                                        </p:attrNameLst>
                                      </p:cBhvr>
                                      <p:tavLst>
                                        <p:tav tm="0">
                                          <p:val>
                                            <p:strVal val="0-#ppt_w/2"/>
                                          </p:val>
                                        </p:tav>
                                        <p:tav tm="100000">
                                          <p:val>
                                            <p:strVal val="#ppt_x"/>
                                          </p:val>
                                        </p:tav>
                                      </p:tavLst>
                                    </p:anim>
                                    <p:anim calcmode="lin" valueType="num">
                                      <p:cBhvr additive="base">
                                        <p:cTn id="21" dur="500" fill="hold"/>
                                        <p:tgtEl>
                                          <p:spTgt spid="205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500" fill="hold"/>
                                        <p:tgtEl>
                                          <p:spTgt spid="2052"/>
                                        </p:tgtEl>
                                        <p:attrNameLst>
                                          <p:attrName>ppt_x</p:attrName>
                                        </p:attrNameLst>
                                      </p:cBhvr>
                                      <p:tavLst>
                                        <p:tav tm="0">
                                          <p:val>
                                            <p:strVal val="0-#ppt_w/2"/>
                                          </p:val>
                                        </p:tav>
                                        <p:tav tm="100000">
                                          <p:val>
                                            <p:strVal val="#ppt_x"/>
                                          </p:val>
                                        </p:tav>
                                      </p:tavLst>
                                    </p:anim>
                                    <p:anim calcmode="lin" valueType="num">
                                      <p:cBhvr additive="base">
                                        <p:cTn id="26"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animBg="1" autoUpdateAnimBg="0"/>
      <p:bldP spid="2052" grpId="0" animBg="1" autoUpdateAnimBg="0"/>
      <p:bldP spid="2071" grpId="0" animBg="1" autoUpdateAnimBg="0"/>
      <p:bldP spid="207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a:extLst>
              <a:ext uri="{FF2B5EF4-FFF2-40B4-BE49-F238E27FC236}">
                <a16:creationId xmlns:a16="http://schemas.microsoft.com/office/drawing/2014/main" id="{498D0543-4330-4945-B870-145D55C836B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16387" name="Slide Number Placeholder 5">
            <a:extLst>
              <a:ext uri="{FF2B5EF4-FFF2-40B4-BE49-F238E27FC236}">
                <a16:creationId xmlns:a16="http://schemas.microsoft.com/office/drawing/2014/main" id="{2649FF1C-A355-455A-999F-EC580D9669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2B1FD27C-6543-4616-BCBC-ACA269DCE2FA}" type="slidenum">
              <a:rPr lang="fa-IR" altLang="en-US" sz="2400">
                <a:solidFill>
                  <a:schemeClr val="tx2"/>
                </a:solidFill>
              </a:rPr>
              <a:pPr rtl="0">
                <a:spcBef>
                  <a:spcPct val="0"/>
                </a:spcBef>
                <a:buClrTx/>
                <a:buSzTx/>
                <a:buFontTx/>
                <a:buNone/>
              </a:pPr>
              <a:t>5</a:t>
            </a:fld>
            <a:endParaRPr lang="en-US" altLang="en-US" sz="1400">
              <a:solidFill>
                <a:schemeClr val="tx2"/>
              </a:solidFill>
            </a:endParaRPr>
          </a:p>
        </p:txBody>
      </p:sp>
      <p:sp>
        <p:nvSpPr>
          <p:cNvPr id="16388" name="Rectangle 2">
            <a:extLst>
              <a:ext uri="{FF2B5EF4-FFF2-40B4-BE49-F238E27FC236}">
                <a16:creationId xmlns:a16="http://schemas.microsoft.com/office/drawing/2014/main" id="{AB3287CC-6596-4ADD-BB66-F6EA0D98B2B3}"/>
              </a:ext>
            </a:extLst>
          </p:cNvPr>
          <p:cNvSpPr>
            <a:spLocks noGrp="1" noChangeArrowheads="1"/>
          </p:cNvSpPr>
          <p:nvPr>
            <p:ph type="title"/>
          </p:nvPr>
        </p:nvSpPr>
        <p:spPr>
          <a:xfrm>
            <a:off x="2590800" y="357189"/>
            <a:ext cx="7772400" cy="1000125"/>
          </a:xfrm>
        </p:spPr>
        <p:txBody>
          <a:bodyPr/>
          <a:lstStyle/>
          <a:p>
            <a:pPr algn="r" eaLnBrk="1" hangingPunct="1"/>
            <a:r>
              <a:rPr lang="ar-SA" altLang="en-US" b="1"/>
              <a:t>ابعاد وجود انساني</a:t>
            </a:r>
            <a:endParaRPr lang="en-US" altLang="en-US" b="1"/>
          </a:p>
        </p:txBody>
      </p:sp>
      <p:sp>
        <p:nvSpPr>
          <p:cNvPr id="16389" name="Rectangle 3">
            <a:extLst>
              <a:ext uri="{FF2B5EF4-FFF2-40B4-BE49-F238E27FC236}">
                <a16:creationId xmlns:a16="http://schemas.microsoft.com/office/drawing/2014/main" id="{C194D904-4D54-4C88-A868-86478E8897DF}"/>
              </a:ext>
            </a:extLst>
          </p:cNvPr>
          <p:cNvSpPr>
            <a:spLocks noGrp="1" noChangeArrowheads="1"/>
          </p:cNvSpPr>
          <p:nvPr>
            <p:ph type="body" idx="1"/>
          </p:nvPr>
        </p:nvSpPr>
        <p:spPr>
          <a:xfrm>
            <a:off x="2590800" y="1500188"/>
            <a:ext cx="7772400" cy="4857750"/>
          </a:xfrm>
        </p:spPr>
        <p:txBody>
          <a:bodyPr/>
          <a:lstStyle/>
          <a:p>
            <a:pPr algn="r" eaLnBrk="1" hangingPunct="1">
              <a:lnSpc>
                <a:spcPct val="80000"/>
              </a:lnSpc>
            </a:pPr>
            <a:r>
              <a:rPr lang="ar-SA" altLang="en-US" sz="2400" b="1" dirty="0"/>
              <a:t>ابعاد وجودي‌ انسان‌ را براساس‌ اثرهاي‌ وجودي‌ او تشخيص‌ مي‌دهيم‌ و اين‌ تشخيص، طبق‌ برهان‌ از معلول‌ به‌ علت‌ و از اثر به‌ موثر رسيدن داده‌ مي‌شود. </a:t>
            </a:r>
            <a:endParaRPr lang="en-US" altLang="en-US" sz="2400" b="1" dirty="0"/>
          </a:p>
          <a:p>
            <a:pPr algn="r" eaLnBrk="1" hangingPunct="1">
              <a:lnSpc>
                <a:spcPct val="80000"/>
              </a:lnSpc>
            </a:pPr>
            <a:r>
              <a:rPr lang="en-US" altLang="en-US" sz="2400" b="1" dirty="0">
                <a:solidFill>
                  <a:srgbClr val="FF3300"/>
                </a:solidFill>
              </a:rPr>
              <a:t>-</a:t>
            </a:r>
            <a:r>
              <a:rPr lang="fa-IR" altLang="en-US" sz="2400" b="1" dirty="0">
                <a:solidFill>
                  <a:srgbClr val="FF3300"/>
                </a:solidFill>
              </a:rPr>
              <a:t>1</a:t>
            </a:r>
            <a:r>
              <a:rPr lang="ar-SA" altLang="en-US" sz="2400" b="1" dirty="0">
                <a:solidFill>
                  <a:srgbClr val="FF3300"/>
                </a:solidFill>
              </a:rPr>
              <a:t>بعد جسماني</a:t>
            </a:r>
            <a:r>
              <a:rPr lang="fa-IR" altLang="en-US" sz="2400" b="1" dirty="0">
                <a:solidFill>
                  <a:srgbClr val="FF3300"/>
                </a:solidFill>
              </a:rPr>
              <a:t> ظاهری و رفتاری</a:t>
            </a:r>
            <a:r>
              <a:rPr lang="ar-SA" altLang="en-US" sz="2400" b="1" dirty="0"/>
              <a:t>:مانند قد،وزن، </a:t>
            </a:r>
            <a:r>
              <a:rPr lang="fa-IR" altLang="en-US" sz="2400" b="1" dirty="0"/>
              <a:t>جنسیت .</a:t>
            </a:r>
            <a:r>
              <a:rPr lang="ar-SA" altLang="en-US" sz="2400" b="1" dirty="0"/>
              <a:t>هيكل،و...</a:t>
            </a:r>
          </a:p>
          <a:p>
            <a:pPr algn="r" eaLnBrk="1" hangingPunct="1">
              <a:lnSpc>
                <a:spcPct val="80000"/>
              </a:lnSpc>
            </a:pPr>
            <a:r>
              <a:rPr lang="fa-IR" altLang="en-US" sz="2400" b="1" dirty="0">
                <a:solidFill>
                  <a:srgbClr val="FF3300"/>
                </a:solidFill>
              </a:rPr>
              <a:t>2-</a:t>
            </a:r>
            <a:r>
              <a:rPr lang="ar-SA" altLang="en-US" sz="2400" b="1" dirty="0">
                <a:solidFill>
                  <a:srgbClr val="FF3300"/>
                </a:solidFill>
              </a:rPr>
              <a:t>بعدعقلاني</a:t>
            </a:r>
            <a:r>
              <a:rPr lang="ar-SA" altLang="en-US" sz="2400" b="1" dirty="0"/>
              <a:t>:</a:t>
            </a:r>
            <a:r>
              <a:rPr lang="en-US" altLang="en-US" sz="2400" b="1" dirty="0"/>
              <a:t> </a:t>
            </a:r>
            <a:r>
              <a:rPr lang="fa-IR" altLang="en-US" sz="2400" b="1" dirty="0"/>
              <a:t>شعور و درک (</a:t>
            </a:r>
            <a:r>
              <a:rPr lang="ar-SA" altLang="en-US" sz="2400" b="1" dirty="0"/>
              <a:t>هوش ، ذكاوت،قدرت تفكر، تعقل،و..</a:t>
            </a:r>
            <a:r>
              <a:rPr lang="fa-IR" altLang="en-US" sz="2400" b="1" dirty="0"/>
              <a:t>)</a:t>
            </a:r>
            <a:r>
              <a:rPr lang="ar-SA" altLang="en-US" sz="2400" b="1" dirty="0"/>
              <a:t>.</a:t>
            </a:r>
            <a:endParaRPr lang="en-US" altLang="en-US" sz="2400" b="1" dirty="0"/>
          </a:p>
          <a:p>
            <a:pPr algn="r" eaLnBrk="1" hangingPunct="1">
              <a:lnSpc>
                <a:spcPct val="80000"/>
              </a:lnSpc>
            </a:pPr>
            <a:r>
              <a:rPr lang="ar-SA" altLang="en-US" sz="2400" b="1" dirty="0"/>
              <a:t> </a:t>
            </a:r>
            <a:r>
              <a:rPr lang="en-US" altLang="en-US" sz="2400" b="1" dirty="0">
                <a:solidFill>
                  <a:srgbClr val="CC3300"/>
                </a:solidFill>
              </a:rPr>
              <a:t>)</a:t>
            </a:r>
            <a:r>
              <a:rPr lang="ar-SA" altLang="en-US" sz="2400" b="1" dirty="0">
                <a:solidFill>
                  <a:srgbClr val="CC3300"/>
                </a:solidFill>
              </a:rPr>
              <a:t>به من بگو نگو ، نميگويم ، اما نگو نفهم ، كه من نمي توانم نفهمم ، من مي فهمم </a:t>
            </a:r>
            <a:r>
              <a:rPr lang="fa-IR" altLang="en-US" sz="2400" b="1" dirty="0">
                <a:solidFill>
                  <a:srgbClr val="CC3300"/>
                </a:solidFill>
              </a:rPr>
              <a:t>(</a:t>
            </a:r>
            <a:r>
              <a:rPr lang="ar-SA" altLang="en-US" sz="2400" b="1" dirty="0">
                <a:solidFill>
                  <a:srgbClr val="CC3300"/>
                </a:solidFill>
              </a:rPr>
              <a:t> </a:t>
            </a:r>
            <a:r>
              <a:rPr lang="fa-IR" altLang="en-US" sz="2400" b="1" dirty="0">
                <a:solidFill>
                  <a:srgbClr val="CC3300"/>
                </a:solidFill>
              </a:rPr>
              <a:t>دكتر علي شريعتي )</a:t>
            </a:r>
            <a:endParaRPr lang="ar-SA" altLang="en-US" sz="2400" b="1" dirty="0">
              <a:solidFill>
                <a:srgbClr val="CC3300"/>
              </a:solidFill>
            </a:endParaRPr>
          </a:p>
          <a:p>
            <a:pPr algn="r" eaLnBrk="1" hangingPunct="1">
              <a:lnSpc>
                <a:spcPct val="80000"/>
              </a:lnSpc>
            </a:pPr>
            <a:r>
              <a:rPr lang="fa-IR" altLang="en-US" sz="2400" b="1" dirty="0">
                <a:solidFill>
                  <a:srgbClr val="FF3300"/>
                </a:solidFill>
              </a:rPr>
              <a:t>3-</a:t>
            </a:r>
            <a:r>
              <a:rPr lang="ar-SA" altLang="en-US" sz="2400" b="1" dirty="0">
                <a:solidFill>
                  <a:srgbClr val="FF3300"/>
                </a:solidFill>
              </a:rPr>
              <a:t>بعد معنوي و روحاني</a:t>
            </a:r>
            <a:r>
              <a:rPr lang="fa-IR" altLang="en-US" sz="2400" b="1" dirty="0">
                <a:solidFill>
                  <a:srgbClr val="FF3300"/>
                </a:solidFill>
              </a:rPr>
              <a:t> اجتماعی</a:t>
            </a:r>
            <a:r>
              <a:rPr lang="ar-SA" altLang="en-US" sz="2400" b="1" dirty="0"/>
              <a:t>:ارزشهاي انساني،اعتقادات، </a:t>
            </a:r>
            <a:r>
              <a:rPr lang="fa-IR" altLang="en-US" sz="2400" b="1" dirty="0"/>
              <a:t>آداب و رسوم.</a:t>
            </a:r>
          </a:p>
          <a:p>
            <a:pPr algn="r" eaLnBrk="1" hangingPunct="1">
              <a:lnSpc>
                <a:spcPct val="80000"/>
              </a:lnSpc>
            </a:pPr>
            <a:r>
              <a:rPr lang="ar-SA" altLang="en-US" sz="2400" b="1" dirty="0"/>
              <a:t>كسي كه با او صحبت مي كنيدچوب خشك</a:t>
            </a:r>
            <a:r>
              <a:rPr lang="fa-IR" altLang="en-US" sz="2400" b="1" dirty="0"/>
              <a:t> </a:t>
            </a:r>
            <a:r>
              <a:rPr lang="ar-SA" altLang="en-US" sz="2400" b="1" dirty="0"/>
              <a:t>و وجود بي روح نيست .</a:t>
            </a:r>
            <a:endParaRPr lang="fa-IR" altLang="en-US" sz="2400" b="1" dirty="0"/>
          </a:p>
          <a:p>
            <a:pPr algn="r" eaLnBrk="1" hangingPunct="1">
              <a:lnSpc>
                <a:spcPct val="80000"/>
              </a:lnSpc>
            </a:pPr>
            <a:r>
              <a:rPr lang="ar-SA" altLang="en-US" sz="2400" b="1" dirty="0"/>
              <a:t>با انسان</a:t>
            </a:r>
            <a:r>
              <a:rPr lang="fa-IR" altLang="en-US" sz="2400" b="1" dirty="0"/>
              <a:t>ی</a:t>
            </a:r>
            <a:r>
              <a:rPr lang="ar-SA" altLang="en-US" sz="2400" b="1" dirty="0"/>
              <a:t> طرف هستيد كه احساس دارد و با ارزش است.</a:t>
            </a:r>
            <a:endParaRPr lang="fa-IR" altLang="en-US" sz="2400" b="1" dirty="0"/>
          </a:p>
          <a:p>
            <a:pPr algn="r" eaLnBrk="1" hangingPunct="1">
              <a:lnSpc>
                <a:spcPct val="80000"/>
              </a:lnSpc>
            </a:pPr>
            <a:r>
              <a:rPr lang="ar-SA" altLang="en-US" sz="2400" b="1" dirty="0"/>
              <a:t>موجودي صاحب نظر و در عين حال غير قابل پيش</a:t>
            </a:r>
            <a:r>
              <a:rPr lang="fa-IR" altLang="en-US" sz="2400" b="1" dirty="0"/>
              <a:t> </a:t>
            </a:r>
            <a:r>
              <a:rPr lang="ar-SA" altLang="en-US" sz="2400" b="1" dirty="0"/>
              <a:t>بيني است. </a:t>
            </a:r>
            <a:endParaRPr lang="en-US" altLang="en-US" sz="2400" b="1" dirty="0"/>
          </a:p>
          <a:p>
            <a:pPr algn="r" eaLnBrk="1" hangingPunct="1">
              <a:lnSpc>
                <a:spcPct val="80000"/>
              </a:lnSpc>
            </a:pPr>
            <a:endParaRPr lang="ar-SA" altLang="en-US" sz="2000" dirty="0"/>
          </a:p>
        </p:txBody>
      </p:sp>
      <p:pic>
        <p:nvPicPr>
          <p:cNvPr id="606212" name="11.MP3">
            <a:hlinkClick r:id="" action="ppaction://media"/>
            <a:extLst>
              <a:ext uri="{FF2B5EF4-FFF2-40B4-BE49-F238E27FC236}">
                <a16:creationId xmlns:a16="http://schemas.microsoft.com/office/drawing/2014/main" id="{FE4DAD7C-68FC-4CCD-AE33-1DE6F0265334}"/>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7248525" y="8366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32BACF01-BCD7-4250-92FC-1FE25949CCF2}"/>
              </a:ext>
            </a:extLst>
          </p:cNvPr>
          <p:cNvSpPr>
            <a:spLocks noGrp="1"/>
          </p:cNvSpPr>
          <p:nvPr>
            <p:ph type="dt" sz="half" idx="10"/>
          </p:nvPr>
        </p:nvSpPr>
        <p:spPr/>
        <p:txBody>
          <a:bodyPr/>
          <a:lstStyle/>
          <a:p>
            <a:fld id="{4B61D755-159B-47AB-BB2F-FEDF01C85835}" type="datetime1">
              <a:rPr lang="en-US" smtClean="0"/>
              <a:t>12/17/2021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22661" fill="hold"/>
                                        <p:tgtEl>
                                          <p:spTgt spid="606212"/>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606212"/>
                                        </p:tgtEl>
                                        <p:attrNameLst>
                                          <p:attrName>style.visibility</p:attrName>
                                        </p:attrNameLst>
                                      </p:cBhvr>
                                      <p:to>
                                        <p:strVal val="visible"/>
                                      </p:to>
                                    </p:set>
                                    <p:animEffect transition="in" filter="blinds(horizontal)">
                                      <p:cBhvr>
                                        <p:cTn id="11" dur="500"/>
                                        <p:tgtEl>
                                          <p:spTgt spid="60621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2"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60621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8BCF2AD5-4F25-48E7-8CC2-536639E934B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18435" name="Slide Number Placeholder 5">
            <a:extLst>
              <a:ext uri="{FF2B5EF4-FFF2-40B4-BE49-F238E27FC236}">
                <a16:creationId xmlns:a16="http://schemas.microsoft.com/office/drawing/2014/main" id="{F7C24CAC-2D51-45BF-84B1-8404E2F846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7B58FFEF-3C90-436D-AEEB-9224AA7BCBFB}" type="slidenum">
              <a:rPr lang="fa-IR" altLang="en-US" sz="2400">
                <a:solidFill>
                  <a:schemeClr val="tx2"/>
                </a:solidFill>
              </a:rPr>
              <a:pPr rtl="0">
                <a:spcBef>
                  <a:spcPct val="0"/>
                </a:spcBef>
                <a:buClrTx/>
                <a:buSzTx/>
                <a:buFontTx/>
                <a:buNone/>
              </a:pPr>
              <a:t>6</a:t>
            </a:fld>
            <a:endParaRPr lang="en-US" altLang="en-US" sz="1400">
              <a:solidFill>
                <a:schemeClr val="tx2"/>
              </a:solidFill>
            </a:endParaRPr>
          </a:p>
        </p:txBody>
      </p:sp>
      <p:sp>
        <p:nvSpPr>
          <p:cNvPr id="18436" name="Rectangle 2">
            <a:extLst>
              <a:ext uri="{FF2B5EF4-FFF2-40B4-BE49-F238E27FC236}">
                <a16:creationId xmlns:a16="http://schemas.microsoft.com/office/drawing/2014/main" id="{5210FCB0-C110-4539-8044-4670EC36327E}"/>
              </a:ext>
            </a:extLst>
          </p:cNvPr>
          <p:cNvSpPr>
            <a:spLocks noGrp="1" noChangeArrowheads="1"/>
          </p:cNvSpPr>
          <p:nvPr>
            <p:ph type="title"/>
          </p:nvPr>
        </p:nvSpPr>
        <p:spPr/>
        <p:txBody>
          <a:bodyPr/>
          <a:lstStyle/>
          <a:p>
            <a:pPr algn="ctr" eaLnBrk="1" hangingPunct="1"/>
            <a:r>
              <a:rPr lang="ar-SA" altLang="en-US" sz="4000"/>
              <a:t>تقسيم‌بندي انسان‌ها از ديدگاه دكتر شريعتي</a:t>
            </a:r>
            <a:r>
              <a:rPr lang="en-US" altLang="en-US" sz="4000"/>
              <a:t>*</a:t>
            </a:r>
            <a:r>
              <a:rPr lang="en-US" altLang="en-US"/>
              <a:t> </a:t>
            </a:r>
          </a:p>
        </p:txBody>
      </p:sp>
      <p:sp>
        <p:nvSpPr>
          <p:cNvPr id="18437" name="Rectangle 3">
            <a:extLst>
              <a:ext uri="{FF2B5EF4-FFF2-40B4-BE49-F238E27FC236}">
                <a16:creationId xmlns:a16="http://schemas.microsoft.com/office/drawing/2014/main" id="{2296B2DA-181F-40DD-88B8-A46D6C1B05D0}"/>
              </a:ext>
            </a:extLst>
          </p:cNvPr>
          <p:cNvSpPr>
            <a:spLocks noGrp="1" noChangeArrowheads="1"/>
          </p:cNvSpPr>
          <p:nvPr>
            <p:ph type="body" idx="1"/>
          </p:nvPr>
        </p:nvSpPr>
        <p:spPr/>
        <p:txBody>
          <a:bodyPr/>
          <a:lstStyle/>
          <a:p>
            <a:pPr algn="r" eaLnBrk="1" hangingPunct="1">
              <a:lnSpc>
                <a:spcPct val="80000"/>
              </a:lnSpc>
            </a:pPr>
            <a:r>
              <a:rPr lang="fa-IR" altLang="en-US" sz="2000" dirty="0"/>
              <a:t>1</a:t>
            </a:r>
            <a:r>
              <a:rPr lang="fa-IR" altLang="en-US" sz="2400" b="1" dirty="0"/>
              <a:t>. </a:t>
            </a:r>
            <a:r>
              <a:rPr lang="ar-SA" altLang="en-US" sz="2400" b="1" dirty="0"/>
              <a:t>آنهايي كه </a:t>
            </a:r>
            <a:r>
              <a:rPr lang="ar-SA" altLang="en-US" sz="2400" b="1" dirty="0">
                <a:solidFill>
                  <a:srgbClr val="FF3300"/>
                </a:solidFill>
              </a:rPr>
              <a:t>وقتي هستند ، هستند  و وقتي كه نيستند هم نيستند</a:t>
            </a:r>
            <a:r>
              <a:rPr lang="ar-SA" altLang="en-US" sz="2400" b="1" dirty="0"/>
              <a:t>. حضور عمده اين آدم‌ها مبتني بر فيزيك شان است. تنها با لمس ابعادجسماني آنهاست كه قابل فهم مي‌شوند بنابراين اينان تنها هويت جسمي دارند.</a:t>
            </a:r>
          </a:p>
          <a:p>
            <a:pPr algn="r" eaLnBrk="1" hangingPunct="1">
              <a:lnSpc>
                <a:spcPct val="80000"/>
              </a:lnSpc>
            </a:pPr>
            <a:r>
              <a:rPr lang="fa-IR" altLang="en-US" sz="2400" b="1" dirty="0"/>
              <a:t>2 . </a:t>
            </a:r>
            <a:r>
              <a:rPr lang="ar-SA" altLang="en-US" sz="2400" b="1" dirty="0"/>
              <a:t>آناني كه </a:t>
            </a:r>
            <a:r>
              <a:rPr lang="ar-SA" altLang="en-US" sz="2400" b="1" dirty="0">
                <a:solidFill>
                  <a:srgbClr val="FF3300"/>
                </a:solidFill>
              </a:rPr>
              <a:t>وقتي هستند ، نيستند و وقتي كه نيستند هم نيستند</a:t>
            </a:r>
            <a:r>
              <a:rPr lang="ar-SA" altLang="en-US" sz="2400" b="1" dirty="0"/>
              <a:t> (مردگاني متحرك در جهان، خود فروختگاني كه هويت شان را به ازاي چيزي فاني واگذاشته‌اند. بي‌شخصيت‌اند و بي‌اعتبار، هرگز به چشم نمي‌آيند ، مرده و زنده‌شان يكي است</a:t>
            </a:r>
            <a:r>
              <a:rPr lang="fa-IR" altLang="en-US" sz="2400" b="1" dirty="0"/>
              <a:t>)</a:t>
            </a:r>
            <a:endParaRPr lang="ar-SA" altLang="en-US" sz="2400" b="1" dirty="0"/>
          </a:p>
          <a:p>
            <a:pPr algn="r" eaLnBrk="1" hangingPunct="1">
              <a:lnSpc>
                <a:spcPct val="80000"/>
              </a:lnSpc>
            </a:pPr>
            <a:r>
              <a:rPr lang="fa-IR" altLang="en-US" sz="2400" b="1" dirty="0"/>
              <a:t>3 . </a:t>
            </a:r>
            <a:r>
              <a:rPr lang="ar-SA" altLang="en-US" sz="2400" b="1" dirty="0">
                <a:latin typeface="Arial" panose="020B0604020202020204" pitchFamily="34" charset="0"/>
              </a:rPr>
              <a:t> آنهايي كه </a:t>
            </a:r>
            <a:r>
              <a:rPr lang="ar-SA" altLang="en-US" sz="2400" b="1" dirty="0">
                <a:solidFill>
                  <a:srgbClr val="FF3300"/>
                </a:solidFill>
              </a:rPr>
              <a:t>وقتي هستند ، هستند  و وقتي كه نيستند هم هستند</a:t>
            </a:r>
            <a:r>
              <a:rPr lang="ar-SA" altLang="en-US" sz="2400" b="1" dirty="0"/>
              <a:t> (آدم‌هاي معتبر و باشخصيت، كساني كه در بودنشان سرشار از حضورند و در نبودشان هم تاثير خود را مي‌گذارند كساني كه همواره در خاطر ما مي‌مانند ، دوستشان داريم و برايشان ارزش قائليم</a:t>
            </a:r>
            <a:r>
              <a:rPr lang="fa-IR" altLang="en-US" sz="2400" b="1" dirty="0"/>
              <a:t>)</a:t>
            </a:r>
            <a:endParaRPr lang="ar-SA" altLang="en-US" sz="2400" b="1" dirty="0"/>
          </a:p>
          <a:p>
            <a:pPr algn="r" eaLnBrk="1" hangingPunct="1">
              <a:lnSpc>
                <a:spcPct val="80000"/>
              </a:lnSpc>
            </a:pPr>
            <a:endParaRPr lang="en-US" altLang="en-US" sz="2400" b="1" dirty="0"/>
          </a:p>
        </p:txBody>
      </p:sp>
      <p:sp>
        <p:nvSpPr>
          <p:cNvPr id="2" name="Date Placeholder 1">
            <a:extLst>
              <a:ext uri="{FF2B5EF4-FFF2-40B4-BE49-F238E27FC236}">
                <a16:creationId xmlns:a16="http://schemas.microsoft.com/office/drawing/2014/main" id="{0453EB6F-A241-4E26-8CE7-013E7FD9FD43}"/>
              </a:ext>
            </a:extLst>
          </p:cNvPr>
          <p:cNvSpPr>
            <a:spLocks noGrp="1"/>
          </p:cNvSpPr>
          <p:nvPr>
            <p:ph type="dt" sz="half" idx="10"/>
          </p:nvPr>
        </p:nvSpPr>
        <p:spPr/>
        <p:txBody>
          <a:bodyPr/>
          <a:lstStyle/>
          <a:p>
            <a:fld id="{225035B1-8CF5-455D-8F3A-217E948DBB3A}" type="datetime1">
              <a:rPr lang="en-US" smtClean="0"/>
              <a:t>12/17/2021</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a:extLst>
              <a:ext uri="{FF2B5EF4-FFF2-40B4-BE49-F238E27FC236}">
                <a16:creationId xmlns:a16="http://schemas.microsoft.com/office/drawing/2014/main" id="{646AC030-A7F6-49AC-A808-BD78ECEB7B7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20483" name="Slide Number Placeholder 5">
            <a:extLst>
              <a:ext uri="{FF2B5EF4-FFF2-40B4-BE49-F238E27FC236}">
                <a16:creationId xmlns:a16="http://schemas.microsoft.com/office/drawing/2014/main" id="{6EF8FC44-3E8A-47F2-8DFA-BA08DA545E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ACD41175-46C1-4B39-B2A5-905E5864F819}" type="slidenum">
              <a:rPr lang="fa-IR" altLang="en-US" sz="2400">
                <a:solidFill>
                  <a:schemeClr val="tx2"/>
                </a:solidFill>
              </a:rPr>
              <a:pPr rtl="0">
                <a:spcBef>
                  <a:spcPct val="0"/>
                </a:spcBef>
                <a:buClrTx/>
                <a:buSzTx/>
                <a:buFontTx/>
                <a:buNone/>
              </a:pPr>
              <a:t>7</a:t>
            </a:fld>
            <a:endParaRPr lang="en-US" altLang="en-US" sz="1400">
              <a:solidFill>
                <a:schemeClr val="tx2"/>
              </a:solidFill>
            </a:endParaRPr>
          </a:p>
        </p:txBody>
      </p:sp>
      <p:sp>
        <p:nvSpPr>
          <p:cNvPr id="20484" name="Rectangle 2">
            <a:extLst>
              <a:ext uri="{FF2B5EF4-FFF2-40B4-BE49-F238E27FC236}">
                <a16:creationId xmlns:a16="http://schemas.microsoft.com/office/drawing/2014/main" id="{381B55BD-2DED-41BE-8C87-D96DC665687A}"/>
              </a:ext>
            </a:extLst>
          </p:cNvPr>
          <p:cNvSpPr>
            <a:spLocks noGrp="1" noChangeArrowheads="1"/>
          </p:cNvSpPr>
          <p:nvPr>
            <p:ph type="title"/>
          </p:nvPr>
        </p:nvSpPr>
        <p:spPr/>
        <p:txBody>
          <a:bodyPr/>
          <a:lstStyle/>
          <a:p>
            <a:pPr eaLnBrk="1" hangingPunct="1"/>
            <a:endParaRPr lang="fa-IR" altLang="en-US"/>
          </a:p>
        </p:txBody>
      </p:sp>
      <p:pic>
        <p:nvPicPr>
          <p:cNvPr id="20485" name="Picture 3" descr="Katibeh-Dariush-great">
            <a:extLst>
              <a:ext uri="{FF2B5EF4-FFF2-40B4-BE49-F238E27FC236}">
                <a16:creationId xmlns:a16="http://schemas.microsoft.com/office/drawing/2014/main" id="{A1C0A1C0-01BA-411B-9948-54ADDE4CEF43}"/>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71438"/>
            <a:ext cx="12017376" cy="6858000"/>
          </a:xfrm>
          <a:noFill/>
        </p:spPr>
      </p:pic>
      <p:sp>
        <p:nvSpPr>
          <p:cNvPr id="2" name="Date Placeholder 1">
            <a:extLst>
              <a:ext uri="{FF2B5EF4-FFF2-40B4-BE49-F238E27FC236}">
                <a16:creationId xmlns:a16="http://schemas.microsoft.com/office/drawing/2014/main" id="{8E8F1610-CF9C-4E13-9A2F-9FBF89169FEB}"/>
              </a:ext>
            </a:extLst>
          </p:cNvPr>
          <p:cNvSpPr>
            <a:spLocks noGrp="1"/>
          </p:cNvSpPr>
          <p:nvPr>
            <p:ph type="dt" sz="half" idx="10"/>
          </p:nvPr>
        </p:nvSpPr>
        <p:spPr/>
        <p:txBody>
          <a:bodyPr/>
          <a:lstStyle/>
          <a:p>
            <a:fld id="{632036D1-C7CF-4BFC-A950-A541D45E1935}" type="datetime1">
              <a:rPr lang="en-US" smtClean="0"/>
              <a:t>12/17/2021</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a:extLst>
              <a:ext uri="{FF2B5EF4-FFF2-40B4-BE49-F238E27FC236}">
                <a16:creationId xmlns:a16="http://schemas.microsoft.com/office/drawing/2014/main" id="{FF523182-55B1-4E84-AA5A-7F1F81CAF71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22531" name="Slide Number Placeholder 5">
            <a:extLst>
              <a:ext uri="{FF2B5EF4-FFF2-40B4-BE49-F238E27FC236}">
                <a16:creationId xmlns:a16="http://schemas.microsoft.com/office/drawing/2014/main" id="{6175A04B-DAC8-4E2F-98B6-B1632A5BB2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4824466A-52CC-498B-AFAE-8A724E1DE850}" type="slidenum">
              <a:rPr lang="fa-IR" altLang="en-US" sz="2400">
                <a:solidFill>
                  <a:schemeClr val="tx2"/>
                </a:solidFill>
              </a:rPr>
              <a:pPr rtl="0">
                <a:spcBef>
                  <a:spcPct val="0"/>
                </a:spcBef>
                <a:buClrTx/>
                <a:buSzTx/>
                <a:buFontTx/>
                <a:buNone/>
              </a:pPr>
              <a:t>8</a:t>
            </a:fld>
            <a:endParaRPr lang="en-US" altLang="en-US" sz="1400">
              <a:solidFill>
                <a:schemeClr val="tx2"/>
              </a:solidFill>
            </a:endParaRPr>
          </a:p>
        </p:txBody>
      </p:sp>
      <p:sp>
        <p:nvSpPr>
          <p:cNvPr id="22532" name="Rectangle 2">
            <a:extLst>
              <a:ext uri="{FF2B5EF4-FFF2-40B4-BE49-F238E27FC236}">
                <a16:creationId xmlns:a16="http://schemas.microsoft.com/office/drawing/2014/main" id="{1D7FC72E-6B11-46D6-B98E-8F8ED31D7AD4}"/>
              </a:ext>
            </a:extLst>
          </p:cNvPr>
          <p:cNvSpPr>
            <a:spLocks noGrp="1" noChangeArrowheads="1"/>
          </p:cNvSpPr>
          <p:nvPr>
            <p:ph type="title"/>
          </p:nvPr>
        </p:nvSpPr>
        <p:spPr>
          <a:xfrm>
            <a:off x="1524000" y="277813"/>
            <a:ext cx="9144000" cy="1143000"/>
          </a:xfrm>
        </p:spPr>
        <p:txBody>
          <a:bodyPr/>
          <a:lstStyle/>
          <a:p>
            <a:pPr algn="r" eaLnBrk="1" hangingPunct="1"/>
            <a:r>
              <a:rPr lang="fa-IR" altLang="en-US" sz="4800">
                <a:cs typeface="B Nazanin" panose="00000400000000000000" pitchFamily="2" charset="-78"/>
              </a:rPr>
              <a:t>حالتهای مدل ذهنی</a:t>
            </a:r>
            <a:endParaRPr lang="en-US" altLang="en-US" sz="4800">
              <a:cs typeface="B Nazanin" panose="00000400000000000000" pitchFamily="2" charset="-78"/>
            </a:endParaRPr>
          </a:p>
        </p:txBody>
      </p:sp>
      <p:sp>
        <p:nvSpPr>
          <p:cNvPr id="22533" name="Rectangle 3">
            <a:extLst>
              <a:ext uri="{FF2B5EF4-FFF2-40B4-BE49-F238E27FC236}">
                <a16:creationId xmlns:a16="http://schemas.microsoft.com/office/drawing/2014/main" id="{CA6FDFEA-81BE-4F81-B43F-80F560288DA3}"/>
              </a:ext>
            </a:extLst>
          </p:cNvPr>
          <p:cNvSpPr>
            <a:spLocks noGrp="1" noChangeArrowheads="1"/>
          </p:cNvSpPr>
          <p:nvPr>
            <p:ph type="body" idx="1"/>
          </p:nvPr>
        </p:nvSpPr>
        <p:spPr>
          <a:xfrm>
            <a:off x="1524000" y="1600201"/>
            <a:ext cx="9144000" cy="4530725"/>
          </a:xfrm>
        </p:spPr>
        <p:txBody>
          <a:bodyPr/>
          <a:lstStyle/>
          <a:p>
            <a:pPr algn="r" eaLnBrk="1" hangingPunct="1">
              <a:lnSpc>
                <a:spcPct val="90000"/>
              </a:lnSpc>
              <a:buClr>
                <a:srgbClr val="FF0000"/>
              </a:buClr>
              <a:buFont typeface="Wingdings" panose="05000000000000000000" pitchFamily="2" charset="2"/>
              <a:buChar char="v"/>
            </a:pPr>
            <a:r>
              <a:rPr lang="fa-IR" altLang="en-US" sz="4000" b="1" dirty="0">
                <a:solidFill>
                  <a:srgbClr val="66FF33"/>
                </a:solidFill>
                <a:cs typeface="B Koodak Outline" panose="00000400000000000000" pitchFamily="2" charset="-78"/>
              </a:rPr>
              <a:t>   </a:t>
            </a:r>
            <a:r>
              <a:rPr lang="fa-IR" altLang="en-US" sz="4000" b="1" dirty="0">
                <a:solidFill>
                  <a:srgbClr val="000000"/>
                </a:solidFill>
                <a:cs typeface="B Nazanin" panose="00000400000000000000" pitchFamily="2" charset="-78"/>
              </a:rPr>
              <a:t>من ارزشمندم،دیگران بی ارزشند</a:t>
            </a:r>
            <a:endParaRPr lang="en-US" altLang="en-US" sz="4000" b="1" dirty="0">
              <a:solidFill>
                <a:srgbClr val="000000"/>
              </a:solidFill>
              <a:cs typeface="B Nazanin" panose="00000400000000000000" pitchFamily="2" charset="-78"/>
            </a:endParaRPr>
          </a:p>
          <a:p>
            <a:pPr algn="r" eaLnBrk="1" hangingPunct="1">
              <a:lnSpc>
                <a:spcPct val="90000"/>
              </a:lnSpc>
              <a:buClr>
                <a:srgbClr val="FF0000"/>
              </a:buClr>
              <a:buFont typeface="Wingdings" panose="05000000000000000000" pitchFamily="2" charset="2"/>
              <a:buChar char="v"/>
            </a:pPr>
            <a:endParaRPr lang="fa-IR" altLang="en-US" sz="4000" b="1" dirty="0">
              <a:solidFill>
                <a:srgbClr val="000000"/>
              </a:solidFill>
              <a:cs typeface="B Nazanin" panose="00000400000000000000" pitchFamily="2" charset="-78"/>
            </a:endParaRPr>
          </a:p>
          <a:p>
            <a:pPr algn="r" eaLnBrk="1" hangingPunct="1">
              <a:lnSpc>
                <a:spcPct val="90000"/>
              </a:lnSpc>
              <a:buClr>
                <a:srgbClr val="FF0000"/>
              </a:buClr>
              <a:buFont typeface="Wingdings" panose="05000000000000000000" pitchFamily="2" charset="2"/>
              <a:buChar char="v"/>
            </a:pPr>
            <a:endParaRPr lang="en-US" altLang="en-US" sz="4000" b="1" dirty="0">
              <a:solidFill>
                <a:srgbClr val="000000"/>
              </a:solidFill>
              <a:cs typeface="B Nazanin" panose="00000400000000000000" pitchFamily="2" charset="-78"/>
            </a:endParaRPr>
          </a:p>
          <a:p>
            <a:pPr algn="r" eaLnBrk="1" hangingPunct="1">
              <a:lnSpc>
                <a:spcPct val="90000"/>
              </a:lnSpc>
              <a:buClr>
                <a:srgbClr val="FF0000"/>
              </a:buClr>
              <a:buFont typeface="Wingdings" panose="05000000000000000000" pitchFamily="2" charset="2"/>
              <a:buChar char="v"/>
            </a:pPr>
            <a:r>
              <a:rPr lang="fa-IR" altLang="en-US" sz="4000" b="1" dirty="0">
                <a:solidFill>
                  <a:srgbClr val="000000"/>
                </a:solidFill>
                <a:cs typeface="B Nazanin" panose="00000400000000000000" pitchFamily="2" charset="-78"/>
              </a:rPr>
              <a:t>من ارزشمندم، دیگران ارزشمندند</a:t>
            </a:r>
            <a:endParaRPr lang="en-US" altLang="en-US" sz="2800" dirty="0">
              <a:solidFill>
                <a:srgbClr val="000000"/>
              </a:solidFill>
              <a:cs typeface="B Nazanin" panose="00000400000000000000" pitchFamily="2" charset="-78"/>
            </a:endParaRPr>
          </a:p>
        </p:txBody>
      </p:sp>
      <p:sp>
        <p:nvSpPr>
          <p:cNvPr id="2" name="Date Placeholder 1">
            <a:extLst>
              <a:ext uri="{FF2B5EF4-FFF2-40B4-BE49-F238E27FC236}">
                <a16:creationId xmlns:a16="http://schemas.microsoft.com/office/drawing/2014/main" id="{68FEE28A-FD1D-4ECE-B9EC-AA7AFC2FF41B}"/>
              </a:ext>
            </a:extLst>
          </p:cNvPr>
          <p:cNvSpPr>
            <a:spLocks noGrp="1"/>
          </p:cNvSpPr>
          <p:nvPr>
            <p:ph type="dt" sz="half" idx="10"/>
          </p:nvPr>
        </p:nvSpPr>
        <p:spPr/>
        <p:txBody>
          <a:bodyPr/>
          <a:lstStyle/>
          <a:p>
            <a:fld id="{0E06D440-9C04-46BF-A8C0-7771F7F4552B}" type="datetime1">
              <a:rPr lang="en-US" smtClean="0"/>
              <a:t>12/17/2021</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a:extLst>
              <a:ext uri="{FF2B5EF4-FFF2-40B4-BE49-F238E27FC236}">
                <a16:creationId xmlns:a16="http://schemas.microsoft.com/office/drawing/2014/main" id="{6486A6F7-984A-49C4-92A7-C0C3E3FAB8F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a:spcBef>
                <a:spcPct val="0"/>
              </a:spcBef>
              <a:buClrTx/>
              <a:buSzTx/>
              <a:buFontTx/>
              <a:buNone/>
            </a:pPr>
            <a:r>
              <a:rPr lang="ar-SA" altLang="en-US" sz="1400">
                <a:solidFill>
                  <a:schemeClr val="tx2"/>
                </a:solidFill>
              </a:rPr>
              <a:t>تهیه  و ارائه حمید رضازاده گلی</a:t>
            </a:r>
            <a:endParaRPr lang="en-US" altLang="en-US" sz="1400">
              <a:solidFill>
                <a:schemeClr val="tx2"/>
              </a:solidFill>
            </a:endParaRPr>
          </a:p>
        </p:txBody>
      </p:sp>
      <p:sp>
        <p:nvSpPr>
          <p:cNvPr id="24579" name="Slide Number Placeholder 5">
            <a:extLst>
              <a:ext uri="{FF2B5EF4-FFF2-40B4-BE49-F238E27FC236}">
                <a16:creationId xmlns:a16="http://schemas.microsoft.com/office/drawing/2014/main" id="{88E6A19C-B9E4-494C-884C-39F17C34CA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rtl="0">
              <a:spcBef>
                <a:spcPct val="0"/>
              </a:spcBef>
              <a:buClrTx/>
              <a:buSzTx/>
              <a:buFontTx/>
              <a:buNone/>
            </a:pPr>
            <a:fld id="{A460FFD7-7FA1-4123-B42F-740CFAFE5B1D}" type="slidenum">
              <a:rPr lang="fa-IR" altLang="en-US" sz="2400">
                <a:solidFill>
                  <a:schemeClr val="tx2"/>
                </a:solidFill>
              </a:rPr>
              <a:pPr rtl="0">
                <a:spcBef>
                  <a:spcPct val="0"/>
                </a:spcBef>
                <a:buClrTx/>
                <a:buSzTx/>
                <a:buFontTx/>
                <a:buNone/>
              </a:pPr>
              <a:t>9</a:t>
            </a:fld>
            <a:endParaRPr lang="en-US" altLang="en-US" sz="1400">
              <a:solidFill>
                <a:schemeClr val="tx2"/>
              </a:solidFill>
            </a:endParaRPr>
          </a:p>
        </p:txBody>
      </p:sp>
      <p:sp>
        <p:nvSpPr>
          <p:cNvPr id="24580" name="Rectangle 2">
            <a:extLst>
              <a:ext uri="{FF2B5EF4-FFF2-40B4-BE49-F238E27FC236}">
                <a16:creationId xmlns:a16="http://schemas.microsoft.com/office/drawing/2014/main" id="{EE2EEA01-8C2F-4809-AB85-9EAB89ED6F82}"/>
              </a:ext>
            </a:extLst>
          </p:cNvPr>
          <p:cNvSpPr>
            <a:spLocks noGrp="1" noChangeArrowheads="1"/>
          </p:cNvSpPr>
          <p:nvPr>
            <p:ph type="title"/>
          </p:nvPr>
        </p:nvSpPr>
        <p:spPr/>
        <p:txBody>
          <a:bodyPr/>
          <a:lstStyle/>
          <a:p>
            <a:pPr eaLnBrk="1" hangingPunct="1"/>
            <a:r>
              <a:rPr lang="fa-IR" altLang="en-US"/>
              <a:t>تصوير ذهني(راه زندگي بهتر) </a:t>
            </a:r>
            <a:endParaRPr lang="en-US" altLang="en-US"/>
          </a:p>
        </p:txBody>
      </p:sp>
      <p:sp>
        <p:nvSpPr>
          <p:cNvPr id="24581" name="Rectangle 3">
            <a:extLst>
              <a:ext uri="{FF2B5EF4-FFF2-40B4-BE49-F238E27FC236}">
                <a16:creationId xmlns:a16="http://schemas.microsoft.com/office/drawing/2014/main" id="{9A0BC1CE-251E-4AF2-AE8E-6108FAE86D5E}"/>
              </a:ext>
            </a:extLst>
          </p:cNvPr>
          <p:cNvSpPr>
            <a:spLocks noGrp="1" noChangeArrowheads="1"/>
          </p:cNvSpPr>
          <p:nvPr>
            <p:ph type="body" idx="1"/>
          </p:nvPr>
        </p:nvSpPr>
        <p:spPr/>
        <p:txBody>
          <a:bodyPr/>
          <a:lstStyle/>
          <a:p>
            <a:pPr algn="r" eaLnBrk="1" hangingPunct="1">
              <a:lnSpc>
                <a:spcPct val="80000"/>
              </a:lnSpc>
            </a:pPr>
            <a:r>
              <a:rPr lang="fa-IR" altLang="en-US" sz="2400" b="1" dirty="0"/>
              <a:t>1-همه اعمال ؛</a:t>
            </a:r>
            <a:r>
              <a:rPr lang="fa-IR" altLang="en-US" sz="2400" b="1" dirty="0">
                <a:solidFill>
                  <a:srgbClr val="CC0000"/>
                </a:solidFill>
              </a:rPr>
              <a:t>احساسات ؛رفتار ؛و حتي توانائيها يمان بر اساس اين تصوير ذهني حالت مي گيرد.به</a:t>
            </a:r>
            <a:r>
              <a:rPr lang="fa-IR" altLang="en-US" sz="2400" b="1" dirty="0"/>
              <a:t> عبارت ساده با توجه تصوري كه از خويش داريد عمل مي كنيدنه تنها چنين است بلكه حتي اگر هم بخواهيد و هر قدر هم كه اگاهانه سعي كنيد.عملا نمي توانيد كار ديگري بكنيد.تصوير ذهني مقدمه و پايه يا بنيادي است كه تمامي شخصيت رفتار و حتي كيفيت شما بر اساس آن شكل مي گيرد.</a:t>
            </a:r>
          </a:p>
          <a:p>
            <a:pPr algn="r" eaLnBrk="1" hangingPunct="1">
              <a:lnSpc>
                <a:spcPct val="80000"/>
              </a:lnSpc>
            </a:pPr>
            <a:r>
              <a:rPr lang="fa-IR" altLang="en-US" sz="2400" b="1" dirty="0"/>
              <a:t>2-تصوير ذهني قابل تغيير است تجربه نشان داده است كه براي تغيير تصوير ذهني و لاجرم شروع يك زندگي جديد ؛هيچوقت دير نيست.براي تغيير تصوير ذهني نه كسي بيش از اندازه كم سن و سال و نه كسي بيش از اندازه پر سن و سال است.</a:t>
            </a:r>
          </a:p>
          <a:p>
            <a:pPr algn="r" eaLnBrk="1" hangingPunct="1">
              <a:lnSpc>
                <a:spcPct val="80000"/>
              </a:lnSpc>
            </a:pPr>
            <a:r>
              <a:rPr lang="fa-IR" altLang="en-US" sz="2400" b="1" dirty="0"/>
              <a:t>جان كلام اين است براي زندگي حقيقي يعني براي رسيدن به زندگي منطقا رضايت بخش محتاج يك تصوير ذهني واقع بينانه و شايسته هستيد و بايد بتوانيد با آن زندگي كنيد.</a:t>
            </a:r>
            <a:endParaRPr lang="en-US" altLang="en-US" sz="2400" b="1" dirty="0"/>
          </a:p>
        </p:txBody>
      </p:sp>
      <p:sp>
        <p:nvSpPr>
          <p:cNvPr id="2" name="Date Placeholder 1">
            <a:extLst>
              <a:ext uri="{FF2B5EF4-FFF2-40B4-BE49-F238E27FC236}">
                <a16:creationId xmlns:a16="http://schemas.microsoft.com/office/drawing/2014/main" id="{C82033B7-8F32-4A9A-AA4C-57DEF5BDEA38}"/>
              </a:ext>
            </a:extLst>
          </p:cNvPr>
          <p:cNvSpPr>
            <a:spLocks noGrp="1"/>
          </p:cNvSpPr>
          <p:nvPr>
            <p:ph type="dt" sz="half" idx="10"/>
          </p:nvPr>
        </p:nvSpPr>
        <p:spPr/>
        <p:txBody>
          <a:bodyPr/>
          <a:lstStyle/>
          <a:p>
            <a:fld id="{EBCCFB4C-AD9F-4BA7-A57D-6A0C870789C0}" type="datetime1">
              <a:rPr lang="en-US" smtClean="0"/>
              <a:t>12/17/2021</a:t>
            </a:fld>
            <a:endParaRPr lang="en-US"/>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توسعه فردی 2</Template>
  <TotalTime>156</TotalTime>
  <Words>4996</Words>
  <Application>Microsoft Office PowerPoint</Application>
  <PresentationFormat>Widescreen</PresentationFormat>
  <Paragraphs>439</Paragraphs>
  <Slides>49</Slides>
  <Notes>17</Notes>
  <HiddenSlides>0</HiddenSlides>
  <MMClips>1</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49</vt:i4>
      </vt:variant>
    </vt:vector>
  </HeadingPairs>
  <TitlesOfParts>
    <vt:vector size="68" baseType="lpstr">
      <vt:lpstr>BatangChe</vt:lpstr>
      <vt:lpstr>2  Nazanin</vt:lpstr>
      <vt:lpstr>Arial</vt:lpstr>
      <vt:lpstr>body-font</vt:lpstr>
      <vt:lpstr>Calibri</vt:lpstr>
      <vt:lpstr>Cambria</vt:lpstr>
      <vt:lpstr>header-font</vt:lpstr>
      <vt:lpstr>IRANSans</vt:lpstr>
      <vt:lpstr>IRANSansWeb</vt:lpstr>
      <vt:lpstr>Koodak</vt:lpstr>
      <vt:lpstr>Lucida Sans Unicode</vt:lpstr>
      <vt:lpstr>Tahoma</vt:lpstr>
      <vt:lpstr>Tahoma</vt:lpstr>
      <vt:lpstr>Times New Roman</vt:lpstr>
      <vt:lpstr>Verdana</vt:lpstr>
      <vt:lpstr>Wingdings</vt:lpstr>
      <vt:lpstr>Wingdings 2</vt:lpstr>
      <vt:lpstr>Wingdings 3</vt:lpstr>
      <vt:lpstr>Concourse</vt:lpstr>
      <vt:lpstr>مهارت زندگی با تاکید بر خود شناسی و تحول فردی  )Personal Development Plan   (PDP</vt:lpstr>
      <vt:lpstr>اهداف دوره</vt:lpstr>
      <vt:lpstr>سر فصل دوره</vt:lpstr>
      <vt:lpstr>مهارت هاي زندگي</vt:lpstr>
      <vt:lpstr>ابعاد وجود انساني</vt:lpstr>
      <vt:lpstr>تقسيم‌بندي انسان‌ها از ديدگاه دكتر شريعتي* </vt:lpstr>
      <vt:lpstr>PowerPoint Presentation</vt:lpstr>
      <vt:lpstr>حالتهای مدل ذهنی</vt:lpstr>
      <vt:lpstr>تصوير ذهني(راه زندگي بهتر) </vt:lpstr>
      <vt:lpstr>خودنگري(ارتباط فردي)</vt:lpstr>
      <vt:lpstr>مراحل شكل گيري شخصيت</vt:lpstr>
      <vt:lpstr>اثر بزرگ کوچکها</vt:lpstr>
      <vt:lpstr>داستان</vt:lpstr>
      <vt:lpstr>تعریف و مفهوم تحول</vt:lpstr>
      <vt:lpstr> تحول فردی چیست؟ </vt:lpstr>
      <vt:lpstr>تغییر برای ارتقاء سطح زندگی</vt:lpstr>
      <vt:lpstr>ضرورت تحول</vt:lpstr>
      <vt:lpstr>مبدأ تحولات فردی</vt:lpstr>
      <vt:lpstr> تحول فردی به چه صورت انجام میشود</vt:lpstr>
      <vt:lpstr>گام های تحول فردی</vt:lpstr>
      <vt:lpstr>مدیریت تحول فردی</vt:lpstr>
      <vt:lpstr>دوره تحول فردی</vt:lpstr>
      <vt:lpstr>چگونه تغییر و تحول فردی را آغاز کنیم؟</vt:lpstr>
      <vt:lpstr>آنطور که دوست دارید باشید، فکر کنید</vt:lpstr>
      <vt:lpstr>PowerPoint Presentation</vt:lpstr>
      <vt:lpstr>PowerPoint Presentation</vt:lpstr>
      <vt:lpstr>PowerPoint Presentation</vt:lpstr>
      <vt:lpstr>PowerPoint Presentation</vt:lpstr>
      <vt:lpstr>سلامت </vt:lpstr>
      <vt:lpstr>PowerPoint Presentation</vt:lpstr>
      <vt:lpstr>PowerPoint Presentation</vt:lpstr>
      <vt:lpstr>مهارت خود آگاهی</vt:lpstr>
      <vt:lpstr>مهارت هاي زندگي</vt:lpstr>
      <vt:lpstr>مهارت هاي زندگي</vt:lpstr>
      <vt:lpstr>خود آگاهی</vt:lpstr>
      <vt:lpstr>هفت بعد خود آگاهی</vt:lpstr>
      <vt:lpstr>PowerPoint Presentation</vt:lpstr>
      <vt:lpstr>PowerPoint Presentation</vt:lpstr>
      <vt:lpstr>مهارت هاي خود آگاهي شامل موارد زير است :</vt:lpstr>
      <vt:lpstr>ويژگي هاي افراد خود آگاه</vt:lpstr>
      <vt:lpstr>مولفه هاي خود آگاهي </vt:lpstr>
      <vt:lpstr> فوايد  خودآگاهي</vt:lpstr>
      <vt:lpstr>PowerPoint Presentation</vt:lpstr>
      <vt:lpstr>PowerPoint Presentation</vt:lpstr>
      <vt:lpstr>شناسايي و كنترل احساسات</vt:lpstr>
      <vt:lpstr>خود پنداره</vt:lpstr>
      <vt:lpstr>چگونه مي توان خود پنداره را اصلاح كرد</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توسعه مهارتهای فردی Personal Development Plan   (PDP</dc:title>
  <dc:creator>amir</dc:creator>
  <cp:lastModifiedBy>amir</cp:lastModifiedBy>
  <cp:revision>32</cp:revision>
  <dcterms:created xsi:type="dcterms:W3CDTF">2021-11-18T16:06:49Z</dcterms:created>
  <dcterms:modified xsi:type="dcterms:W3CDTF">2021-12-17T08:47:18Z</dcterms:modified>
</cp:coreProperties>
</file>